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3" r:id="rId4"/>
  </p:sldMasterIdLst>
  <p:sldIdLst>
    <p:sldId id="276" r:id="rId5"/>
    <p:sldId id="277" r:id="rId6"/>
    <p:sldId id="274" r:id="rId7"/>
    <p:sldId id="272"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19" autoAdjust="0"/>
  </p:normalViewPr>
  <p:slideViewPr>
    <p:cSldViewPr snapToGrid="0">
      <p:cViewPr varScale="1">
        <p:scale>
          <a:sx n="67" d="100"/>
          <a:sy n="67" d="100"/>
        </p:scale>
        <p:origin x="56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6/4/2020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6/4/2020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6/4/2020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6/4/2020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6/4/2020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6/4/2020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6/4/2020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6/4/2020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0" y="2419350"/>
            <a:ext cx="4775075" cy="4338791"/>
          </a:xfrm>
        </p:spPr>
        <p:txBody>
          <a:bodyPr>
            <a:normAutofit/>
          </a:bodyPr>
          <a:lstStyle/>
          <a:p>
            <a:r>
              <a:rPr lang="en-US" sz="4400" b="1" dirty="0">
                <a:solidFill>
                  <a:schemeClr val="tx1"/>
                </a:solidFill>
              </a:rPr>
              <a:t>Greystoke   EYFS, Y1, Y6</a:t>
            </a:r>
            <a:br>
              <a:rPr lang="en-US" sz="4400" b="1" dirty="0">
                <a:solidFill>
                  <a:schemeClr val="tx1"/>
                </a:solidFill>
              </a:rPr>
            </a:br>
            <a:r>
              <a:rPr lang="en-US" sz="4400" b="1" dirty="0">
                <a:solidFill>
                  <a:schemeClr val="tx1"/>
                </a:solidFill>
              </a:rPr>
              <a:t>Return to school example timetables</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a:normAutofit fontScale="92500"/>
          </a:bodyPr>
          <a:lstStyle/>
          <a:p>
            <a:pPr>
              <a:spcAft>
                <a:spcPts val="600"/>
              </a:spcAft>
            </a:pPr>
            <a:r>
              <a:rPr lang="en-US" sz="3200" b="1" dirty="0">
                <a:solidFill>
                  <a:schemeClr val="tx1"/>
                </a:solidFill>
              </a:rPr>
              <a:t>June 2020</a:t>
            </a:r>
          </a:p>
        </p:txBody>
      </p:sp>
    </p:spTree>
    <p:extLst>
      <p:ext uri="{BB962C8B-B14F-4D97-AF65-F5344CB8AC3E}">
        <p14:creationId xmlns:p14="http://schemas.microsoft.com/office/powerpoint/2010/main" val="2418399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EC35A-AB27-494B-ABEF-007119E4B4F6}"/>
              </a:ext>
            </a:extLst>
          </p:cNvPr>
          <p:cNvSpPr>
            <a:spLocks noGrp="1"/>
          </p:cNvSpPr>
          <p:nvPr>
            <p:ph type="ctrTitle"/>
          </p:nvPr>
        </p:nvSpPr>
        <p:spPr>
          <a:xfrm>
            <a:off x="1629102" y="2190750"/>
            <a:ext cx="8933796" cy="3124200"/>
          </a:xfrm>
        </p:spPr>
        <p:txBody>
          <a:bodyPr>
            <a:noAutofit/>
          </a:bodyPr>
          <a:lstStyle/>
          <a:p>
            <a:r>
              <a:rPr lang="en-GB" sz="1600" dirty="0">
                <a:latin typeface="Comic Sans MS" panose="030F0702030302020204" pitchFamily="66" charset="0"/>
              </a:rPr>
              <a:t>The following timetables are suggested. Teachers will tweak as they see fit to meet the individual needs of the children. </a:t>
            </a:r>
            <a:br>
              <a:rPr lang="en-GB" sz="1600" dirty="0">
                <a:latin typeface="Comic Sans MS" panose="030F0702030302020204" pitchFamily="66" charset="0"/>
              </a:rPr>
            </a:br>
            <a:br>
              <a:rPr lang="en-GB" sz="1600" dirty="0">
                <a:latin typeface="Comic Sans MS" panose="030F0702030302020204" pitchFamily="66" charset="0"/>
              </a:rPr>
            </a:br>
            <a:r>
              <a:rPr lang="en-GB" sz="1600" dirty="0">
                <a:latin typeface="Comic Sans MS" panose="030F0702030302020204" pitchFamily="66" charset="0"/>
              </a:rPr>
              <a:t>The nursery staff will aim to follow a similar timetable as reception with lots of opportunity for outside play and learning through the environment and activities with direction from adults.  </a:t>
            </a:r>
            <a:br>
              <a:rPr lang="en-GB" sz="1600" dirty="0">
                <a:latin typeface="Comic Sans MS" panose="030F0702030302020204" pitchFamily="66" charset="0"/>
              </a:rPr>
            </a:br>
            <a:r>
              <a:rPr lang="en-GB" sz="1600" dirty="0">
                <a:latin typeface="Comic Sans MS" panose="030F0702030302020204" pitchFamily="66" charset="0"/>
              </a:rPr>
              <a:t>The most important part of this period is that the children are safe.  We want them to feel calm, settled and happy to be in school.  </a:t>
            </a:r>
            <a:br>
              <a:rPr lang="en-GB" sz="1600" dirty="0">
                <a:latin typeface="Comic Sans MS" panose="030F0702030302020204" pitchFamily="66" charset="0"/>
              </a:rPr>
            </a:br>
            <a:br>
              <a:rPr lang="en-GB" sz="1600" dirty="0">
                <a:latin typeface="Comic Sans MS" panose="030F0702030302020204" pitchFamily="66" charset="0"/>
              </a:rPr>
            </a:br>
            <a:r>
              <a:rPr lang="en-GB" sz="1600" dirty="0">
                <a:latin typeface="Comic Sans MS" panose="030F0702030302020204" pitchFamily="66" charset="0"/>
              </a:rPr>
              <a:t>Children’s SEMH needs are a key consideration –  we will be using our ELSAs and </a:t>
            </a:r>
            <a:r>
              <a:rPr lang="en-GB" sz="1600" dirty="0" err="1">
                <a:latin typeface="Comic Sans MS" panose="030F0702030302020204" pitchFamily="66" charset="0"/>
              </a:rPr>
              <a:t>senco</a:t>
            </a:r>
            <a:r>
              <a:rPr lang="en-GB" sz="1600" dirty="0">
                <a:latin typeface="Comic Sans MS" panose="030F0702030302020204" pitchFamily="66" charset="0"/>
              </a:rPr>
              <a:t> to ensure the children’s needs are being met.</a:t>
            </a:r>
            <a:br>
              <a:rPr lang="en-GB" sz="1600" dirty="0">
                <a:latin typeface="Comic Sans MS" panose="030F0702030302020204" pitchFamily="66" charset="0"/>
              </a:rPr>
            </a:br>
            <a:br>
              <a:rPr lang="en-GB" sz="1600" dirty="0">
                <a:latin typeface="Comic Sans MS" panose="030F0702030302020204" pitchFamily="66" charset="0"/>
              </a:rPr>
            </a:br>
            <a:r>
              <a:rPr lang="en-GB" sz="1600" dirty="0">
                <a:latin typeface="Comic Sans MS" panose="030F0702030302020204" pitchFamily="66" charset="0"/>
              </a:rPr>
              <a:t> Opportunities to close gaps in reading, number and writing will follow very careful assessment of the children on arrival.  </a:t>
            </a:r>
          </a:p>
        </p:txBody>
      </p:sp>
    </p:spTree>
    <p:extLst>
      <p:ext uri="{BB962C8B-B14F-4D97-AF65-F5344CB8AC3E}">
        <p14:creationId xmlns:p14="http://schemas.microsoft.com/office/powerpoint/2010/main" val="2497195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A9056C-09D6-4480-83F5-8B1ACBDC8F5B}"/>
              </a:ext>
            </a:extLst>
          </p:cNvPr>
          <p:cNvSpPr/>
          <p:nvPr/>
        </p:nvSpPr>
        <p:spPr>
          <a:xfrm>
            <a:off x="454395" y="430548"/>
            <a:ext cx="11331828" cy="51610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EYFS </a:t>
            </a:r>
          </a:p>
        </p:txBody>
      </p:sp>
      <p:sp>
        <p:nvSpPr>
          <p:cNvPr id="3" name="Rectangle 2">
            <a:extLst>
              <a:ext uri="{FF2B5EF4-FFF2-40B4-BE49-F238E27FC236}">
                <a16:creationId xmlns:a16="http://schemas.microsoft.com/office/drawing/2014/main" id="{2696304B-E8FB-4679-BCC7-242BE7D06E01}"/>
              </a:ext>
            </a:extLst>
          </p:cNvPr>
          <p:cNvSpPr/>
          <p:nvPr/>
        </p:nvSpPr>
        <p:spPr>
          <a:xfrm>
            <a:off x="10191750" y="1039211"/>
            <a:ext cx="1594472" cy="56285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8.45 – 9.15</a:t>
            </a:r>
          </a:p>
        </p:txBody>
      </p:sp>
      <p:sp>
        <p:nvSpPr>
          <p:cNvPr id="4" name="Rectangle 3">
            <a:extLst>
              <a:ext uri="{FF2B5EF4-FFF2-40B4-BE49-F238E27FC236}">
                <a16:creationId xmlns:a16="http://schemas.microsoft.com/office/drawing/2014/main" id="{2D421ADF-69B5-4998-8D5A-84F17CA56819}"/>
              </a:ext>
            </a:extLst>
          </p:cNvPr>
          <p:cNvSpPr/>
          <p:nvPr/>
        </p:nvSpPr>
        <p:spPr>
          <a:xfrm>
            <a:off x="454394" y="1032900"/>
            <a:ext cx="9623056" cy="63461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rPr>
              <a:t>Children enter school, brought to designated line outside by one parent/guardian, social distancing lines demarcated on playground. Teacher brings children into classroom. Children have designated space for packed lunch box. Children wash hands before settling at the carpet for register, story, chat, circle time</a:t>
            </a:r>
          </a:p>
        </p:txBody>
      </p:sp>
      <p:sp>
        <p:nvSpPr>
          <p:cNvPr id="6" name="Rectangle 5">
            <a:extLst>
              <a:ext uri="{FF2B5EF4-FFF2-40B4-BE49-F238E27FC236}">
                <a16:creationId xmlns:a16="http://schemas.microsoft.com/office/drawing/2014/main" id="{DE1C0E3D-2141-4EC3-A6DF-F553797EA98B}"/>
              </a:ext>
            </a:extLst>
          </p:cNvPr>
          <p:cNvSpPr/>
          <p:nvPr/>
        </p:nvSpPr>
        <p:spPr>
          <a:xfrm>
            <a:off x="10191748" y="1681769"/>
            <a:ext cx="1594473" cy="56285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9:15 -9.45</a:t>
            </a:r>
          </a:p>
        </p:txBody>
      </p:sp>
      <p:sp>
        <p:nvSpPr>
          <p:cNvPr id="7" name="Rectangle 6">
            <a:extLst>
              <a:ext uri="{FF2B5EF4-FFF2-40B4-BE49-F238E27FC236}">
                <a16:creationId xmlns:a16="http://schemas.microsoft.com/office/drawing/2014/main" id="{A436521F-B800-4254-8AB0-EBFCA433B22B}"/>
              </a:ext>
            </a:extLst>
          </p:cNvPr>
          <p:cNvSpPr/>
          <p:nvPr/>
        </p:nvSpPr>
        <p:spPr>
          <a:xfrm>
            <a:off x="454395" y="1713331"/>
            <a:ext cx="9623055" cy="52218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rPr>
              <a:t>Session 1 greeting/assembly via TEAMs by HT/SLT</a:t>
            </a:r>
          </a:p>
          <a:p>
            <a:pPr algn="ctr"/>
            <a:r>
              <a:rPr lang="en-GB" sz="1000" b="1" dirty="0">
                <a:solidFill>
                  <a:schemeClr val="tx1"/>
                </a:solidFill>
              </a:rPr>
              <a:t> Bounce Back activity 20 mins – using EPIC resources</a:t>
            </a:r>
          </a:p>
          <a:p>
            <a:pPr algn="ctr"/>
            <a:r>
              <a:rPr lang="en-GB" sz="1000" b="1" dirty="0">
                <a:solidFill>
                  <a:schemeClr val="tx1"/>
                </a:solidFill>
              </a:rPr>
              <a:t>Fine motor skills session – dough disco – use videos</a:t>
            </a:r>
          </a:p>
        </p:txBody>
      </p:sp>
      <p:sp>
        <p:nvSpPr>
          <p:cNvPr id="12" name="Rectangle 11">
            <a:extLst>
              <a:ext uri="{FF2B5EF4-FFF2-40B4-BE49-F238E27FC236}">
                <a16:creationId xmlns:a16="http://schemas.microsoft.com/office/drawing/2014/main" id="{668576B1-60F2-4DD3-B683-95E3C00C9716}"/>
              </a:ext>
            </a:extLst>
          </p:cNvPr>
          <p:cNvSpPr/>
          <p:nvPr/>
        </p:nvSpPr>
        <p:spPr>
          <a:xfrm>
            <a:off x="10191747" y="2356115"/>
            <a:ext cx="1594473" cy="47246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9.45 – 10.00</a:t>
            </a:r>
          </a:p>
        </p:txBody>
      </p:sp>
      <p:sp>
        <p:nvSpPr>
          <p:cNvPr id="13" name="Rectangle 12">
            <a:extLst>
              <a:ext uri="{FF2B5EF4-FFF2-40B4-BE49-F238E27FC236}">
                <a16:creationId xmlns:a16="http://schemas.microsoft.com/office/drawing/2014/main" id="{2E278F4E-0563-4D34-BA1B-67679942EE36}"/>
              </a:ext>
            </a:extLst>
          </p:cNvPr>
          <p:cNvSpPr/>
          <p:nvPr/>
        </p:nvSpPr>
        <p:spPr>
          <a:xfrm>
            <a:off x="454392" y="2356601"/>
            <a:ext cx="9623055" cy="47246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dirty="0">
              <a:solidFill>
                <a:schemeClr val="tx1"/>
              </a:solidFill>
            </a:endParaRPr>
          </a:p>
          <a:p>
            <a:pPr algn="ctr"/>
            <a:r>
              <a:rPr lang="en-GB" sz="1200" b="1" dirty="0">
                <a:solidFill>
                  <a:schemeClr val="tx1"/>
                </a:solidFill>
              </a:rPr>
              <a:t>Break – time to have snack, play outside, children line up, wash hands on returning to classroom </a:t>
            </a:r>
          </a:p>
          <a:p>
            <a:pPr algn="ctr"/>
            <a:endParaRPr lang="en-GB" sz="900" b="1" dirty="0">
              <a:solidFill>
                <a:schemeClr val="tx1"/>
              </a:solidFill>
            </a:endParaRPr>
          </a:p>
        </p:txBody>
      </p:sp>
      <p:sp>
        <p:nvSpPr>
          <p:cNvPr id="15" name="Rectangle 14">
            <a:extLst>
              <a:ext uri="{FF2B5EF4-FFF2-40B4-BE49-F238E27FC236}">
                <a16:creationId xmlns:a16="http://schemas.microsoft.com/office/drawing/2014/main" id="{59BEE6D7-2C89-4B85-B9A9-8F2CF05A428C}"/>
              </a:ext>
            </a:extLst>
          </p:cNvPr>
          <p:cNvSpPr/>
          <p:nvPr/>
        </p:nvSpPr>
        <p:spPr>
          <a:xfrm>
            <a:off x="10191746" y="2903843"/>
            <a:ext cx="1594472" cy="52515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10:00 -10.30</a:t>
            </a:r>
          </a:p>
        </p:txBody>
      </p:sp>
      <p:sp>
        <p:nvSpPr>
          <p:cNvPr id="16" name="Rectangle 15">
            <a:extLst>
              <a:ext uri="{FF2B5EF4-FFF2-40B4-BE49-F238E27FC236}">
                <a16:creationId xmlns:a16="http://schemas.microsoft.com/office/drawing/2014/main" id="{E77097E6-F028-4636-B3EA-7EF0E248013A}"/>
              </a:ext>
            </a:extLst>
          </p:cNvPr>
          <p:cNvSpPr/>
          <p:nvPr/>
        </p:nvSpPr>
        <p:spPr>
          <a:xfrm>
            <a:off x="454392" y="2924125"/>
            <a:ext cx="9623055" cy="50487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rPr>
              <a:t>Session 2 – Numeracy based</a:t>
            </a:r>
          </a:p>
          <a:p>
            <a:pPr algn="ctr"/>
            <a:r>
              <a:rPr lang="en-GB" sz="900" b="1" dirty="0">
                <a:solidFill>
                  <a:schemeClr val="tx1"/>
                </a:solidFill>
              </a:rPr>
              <a:t>Main input – lead by teacher 20 mins, children sat in spaces designated on carpet</a:t>
            </a:r>
          </a:p>
          <a:p>
            <a:pPr algn="ctr"/>
            <a:r>
              <a:rPr lang="en-GB" sz="900" b="1" dirty="0">
                <a:solidFill>
                  <a:schemeClr val="tx1"/>
                </a:solidFill>
              </a:rPr>
              <a:t>Independent activity 20 mins – children at desks</a:t>
            </a:r>
          </a:p>
          <a:p>
            <a:pPr algn="ctr"/>
            <a:endParaRPr lang="en-GB" sz="900" b="1" dirty="0">
              <a:solidFill>
                <a:schemeClr val="tx1"/>
              </a:solidFill>
            </a:endParaRPr>
          </a:p>
        </p:txBody>
      </p:sp>
      <p:sp>
        <p:nvSpPr>
          <p:cNvPr id="18" name="Rectangle 17">
            <a:extLst>
              <a:ext uri="{FF2B5EF4-FFF2-40B4-BE49-F238E27FC236}">
                <a16:creationId xmlns:a16="http://schemas.microsoft.com/office/drawing/2014/main" id="{4A436BAF-45DA-4EBE-8A6A-7A68CB5D717D}"/>
              </a:ext>
            </a:extLst>
          </p:cNvPr>
          <p:cNvSpPr/>
          <p:nvPr/>
        </p:nvSpPr>
        <p:spPr>
          <a:xfrm>
            <a:off x="10167439" y="4014749"/>
            <a:ext cx="1594474" cy="40084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11.15 – 11.45</a:t>
            </a:r>
          </a:p>
        </p:txBody>
      </p:sp>
      <p:sp>
        <p:nvSpPr>
          <p:cNvPr id="19" name="Rectangle 18">
            <a:extLst>
              <a:ext uri="{FF2B5EF4-FFF2-40B4-BE49-F238E27FC236}">
                <a16:creationId xmlns:a16="http://schemas.microsoft.com/office/drawing/2014/main" id="{FA2B4194-73D6-4273-A2B6-C3FF1A0E0554}"/>
              </a:ext>
            </a:extLst>
          </p:cNvPr>
          <p:cNvSpPr/>
          <p:nvPr/>
        </p:nvSpPr>
        <p:spPr>
          <a:xfrm>
            <a:off x="454392" y="4001375"/>
            <a:ext cx="9623055" cy="41421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dirty="0">
              <a:solidFill>
                <a:schemeClr val="tx1"/>
              </a:solidFill>
            </a:endParaRPr>
          </a:p>
          <a:p>
            <a:pPr algn="ctr"/>
            <a:r>
              <a:rPr lang="en-GB" sz="1200" b="1" dirty="0">
                <a:solidFill>
                  <a:schemeClr val="tx1"/>
                </a:solidFill>
              </a:rPr>
              <a:t>Session 5 </a:t>
            </a:r>
          </a:p>
          <a:p>
            <a:pPr algn="ctr"/>
            <a:r>
              <a:rPr lang="en-GB" sz="1200" b="1" dirty="0">
                <a:solidFill>
                  <a:schemeClr val="tx1"/>
                </a:solidFill>
              </a:rPr>
              <a:t>Dance/ PE/ Gross motor skills development - outside</a:t>
            </a:r>
          </a:p>
          <a:p>
            <a:pPr algn="ctr"/>
            <a:endParaRPr lang="en-GB" dirty="0"/>
          </a:p>
        </p:txBody>
      </p:sp>
      <p:sp>
        <p:nvSpPr>
          <p:cNvPr id="21" name="Rectangle 20">
            <a:extLst>
              <a:ext uri="{FF2B5EF4-FFF2-40B4-BE49-F238E27FC236}">
                <a16:creationId xmlns:a16="http://schemas.microsoft.com/office/drawing/2014/main" id="{70A4A450-56DE-49EE-8809-A6DCEF038372}"/>
              </a:ext>
            </a:extLst>
          </p:cNvPr>
          <p:cNvSpPr/>
          <p:nvPr/>
        </p:nvSpPr>
        <p:spPr>
          <a:xfrm>
            <a:off x="10167439" y="4497972"/>
            <a:ext cx="1594474" cy="40083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11.45 – 1pm</a:t>
            </a:r>
          </a:p>
        </p:txBody>
      </p:sp>
      <p:sp>
        <p:nvSpPr>
          <p:cNvPr id="22" name="Rectangle 21">
            <a:extLst>
              <a:ext uri="{FF2B5EF4-FFF2-40B4-BE49-F238E27FC236}">
                <a16:creationId xmlns:a16="http://schemas.microsoft.com/office/drawing/2014/main" id="{0DC37383-6D20-46E6-9ED8-A03A4E8CDFB9}"/>
              </a:ext>
            </a:extLst>
          </p:cNvPr>
          <p:cNvSpPr/>
          <p:nvPr/>
        </p:nvSpPr>
        <p:spPr>
          <a:xfrm>
            <a:off x="454392" y="4484596"/>
            <a:ext cx="9623055" cy="41421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rPr>
              <a:t>Lunchtime – time to have packed lunch, lunch to be eaten outside whenever possible, play outside in designated space, children line up, wash hands on returning to classroom</a:t>
            </a:r>
          </a:p>
          <a:p>
            <a:pPr algn="ctr"/>
            <a:endParaRPr lang="en-GB" sz="900" b="1" dirty="0">
              <a:solidFill>
                <a:schemeClr val="tx1"/>
              </a:solidFill>
            </a:endParaRPr>
          </a:p>
        </p:txBody>
      </p:sp>
      <p:sp>
        <p:nvSpPr>
          <p:cNvPr id="24" name="Rectangle 23">
            <a:extLst>
              <a:ext uri="{FF2B5EF4-FFF2-40B4-BE49-F238E27FC236}">
                <a16:creationId xmlns:a16="http://schemas.microsoft.com/office/drawing/2014/main" id="{85445162-3824-4812-BE99-4E8629AA84C2}"/>
              </a:ext>
            </a:extLst>
          </p:cNvPr>
          <p:cNvSpPr/>
          <p:nvPr/>
        </p:nvSpPr>
        <p:spPr>
          <a:xfrm>
            <a:off x="10143134" y="4951759"/>
            <a:ext cx="1594474" cy="40083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1.10 – 1.30pm</a:t>
            </a:r>
          </a:p>
        </p:txBody>
      </p:sp>
      <p:sp>
        <p:nvSpPr>
          <p:cNvPr id="25" name="Rectangle 24">
            <a:extLst>
              <a:ext uri="{FF2B5EF4-FFF2-40B4-BE49-F238E27FC236}">
                <a16:creationId xmlns:a16="http://schemas.microsoft.com/office/drawing/2014/main" id="{9D7124B0-4B04-4CAA-B7D8-3DF22356A7C5}"/>
              </a:ext>
            </a:extLst>
          </p:cNvPr>
          <p:cNvSpPr/>
          <p:nvPr/>
        </p:nvSpPr>
        <p:spPr>
          <a:xfrm>
            <a:off x="454391" y="4951759"/>
            <a:ext cx="9623055" cy="41421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Session 6 - Active phonics – use ICT videos etc – early phase – repeat same sounds as morning – later phases teach new sound</a:t>
            </a:r>
          </a:p>
        </p:txBody>
      </p:sp>
      <p:sp>
        <p:nvSpPr>
          <p:cNvPr id="27" name="Rectangle 26">
            <a:extLst>
              <a:ext uri="{FF2B5EF4-FFF2-40B4-BE49-F238E27FC236}">
                <a16:creationId xmlns:a16="http://schemas.microsoft.com/office/drawing/2014/main" id="{F2D86B5C-9A1F-4E95-9905-B48CAEE67F8E}"/>
              </a:ext>
            </a:extLst>
          </p:cNvPr>
          <p:cNvSpPr/>
          <p:nvPr/>
        </p:nvSpPr>
        <p:spPr>
          <a:xfrm>
            <a:off x="10167439" y="5455126"/>
            <a:ext cx="1545864" cy="41421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1.30 – 1.50pm</a:t>
            </a:r>
          </a:p>
        </p:txBody>
      </p:sp>
      <p:sp>
        <p:nvSpPr>
          <p:cNvPr id="28" name="Rectangle 27">
            <a:extLst>
              <a:ext uri="{FF2B5EF4-FFF2-40B4-BE49-F238E27FC236}">
                <a16:creationId xmlns:a16="http://schemas.microsoft.com/office/drawing/2014/main" id="{DC1815A1-FC9D-4057-B819-6C331EF78550}"/>
              </a:ext>
            </a:extLst>
          </p:cNvPr>
          <p:cNvSpPr/>
          <p:nvPr/>
        </p:nvSpPr>
        <p:spPr>
          <a:xfrm>
            <a:off x="454391" y="5455126"/>
            <a:ext cx="9623055" cy="41421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b="1" dirty="0">
              <a:solidFill>
                <a:schemeClr val="tx1"/>
              </a:solidFill>
            </a:endParaRPr>
          </a:p>
          <a:p>
            <a:pPr algn="ctr"/>
            <a:r>
              <a:rPr lang="en-GB" sz="1100" b="1" dirty="0">
                <a:solidFill>
                  <a:schemeClr val="tx1"/>
                </a:solidFill>
              </a:rPr>
              <a:t>Session 7 – active number session – use ICT – counting, number recognition etc</a:t>
            </a:r>
            <a:endParaRPr lang="en-GB" sz="2800" dirty="0"/>
          </a:p>
        </p:txBody>
      </p:sp>
      <p:pic>
        <p:nvPicPr>
          <p:cNvPr id="30" name="Picture 3">
            <a:extLst>
              <a:ext uri="{FF2B5EF4-FFF2-40B4-BE49-F238E27FC236}">
                <a16:creationId xmlns:a16="http://schemas.microsoft.com/office/drawing/2014/main" id="{AF0DB6B7-534D-4233-A89B-69449775BB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4764"/>
            <a:ext cx="996019" cy="94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Rectangle 30">
            <a:extLst>
              <a:ext uri="{FF2B5EF4-FFF2-40B4-BE49-F238E27FC236}">
                <a16:creationId xmlns:a16="http://schemas.microsoft.com/office/drawing/2014/main" id="{6C272842-64DA-4C82-9CE0-C7AEB76600CE}"/>
              </a:ext>
            </a:extLst>
          </p:cNvPr>
          <p:cNvSpPr/>
          <p:nvPr/>
        </p:nvSpPr>
        <p:spPr>
          <a:xfrm>
            <a:off x="454392" y="3518154"/>
            <a:ext cx="9623055" cy="41421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Session 3 circle time/ </a:t>
            </a:r>
            <a:r>
              <a:rPr lang="en-GB" sz="1200" b="1" dirty="0" err="1">
                <a:solidFill>
                  <a:schemeClr val="tx1"/>
                </a:solidFill>
              </a:rPr>
              <a:t>oracy</a:t>
            </a:r>
            <a:r>
              <a:rPr lang="en-GB" sz="1200" b="1" dirty="0">
                <a:solidFill>
                  <a:schemeClr val="tx1"/>
                </a:solidFill>
              </a:rPr>
              <a:t> time – communication time</a:t>
            </a:r>
          </a:p>
          <a:p>
            <a:pPr algn="ctr"/>
            <a:r>
              <a:rPr lang="en-GB" sz="1200" b="1" dirty="0">
                <a:solidFill>
                  <a:schemeClr val="tx1"/>
                </a:solidFill>
              </a:rPr>
              <a:t>Session 4 - phonics</a:t>
            </a:r>
          </a:p>
          <a:p>
            <a:pPr algn="ctr"/>
            <a:endParaRPr lang="en-GB" sz="900" b="1" dirty="0">
              <a:solidFill>
                <a:schemeClr val="tx1"/>
              </a:solidFill>
            </a:endParaRPr>
          </a:p>
        </p:txBody>
      </p:sp>
      <p:sp>
        <p:nvSpPr>
          <p:cNvPr id="32" name="Rectangle 31">
            <a:extLst>
              <a:ext uri="{FF2B5EF4-FFF2-40B4-BE49-F238E27FC236}">
                <a16:creationId xmlns:a16="http://schemas.microsoft.com/office/drawing/2014/main" id="{088400B6-6871-4B20-8EBB-5A7E3A714958}"/>
              </a:ext>
            </a:extLst>
          </p:cNvPr>
          <p:cNvSpPr/>
          <p:nvPr/>
        </p:nvSpPr>
        <p:spPr>
          <a:xfrm>
            <a:off x="10191746" y="3518154"/>
            <a:ext cx="1594474" cy="41421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10:30 -10.45</a:t>
            </a:r>
          </a:p>
          <a:p>
            <a:pPr algn="ctr"/>
            <a:r>
              <a:rPr lang="en-GB" sz="1200" b="1" dirty="0">
                <a:solidFill>
                  <a:schemeClr val="tx1"/>
                </a:solidFill>
              </a:rPr>
              <a:t>10.45 – 11.15</a:t>
            </a:r>
          </a:p>
        </p:txBody>
      </p:sp>
      <p:sp>
        <p:nvSpPr>
          <p:cNvPr id="23" name="Rectangle 22">
            <a:extLst>
              <a:ext uri="{FF2B5EF4-FFF2-40B4-BE49-F238E27FC236}">
                <a16:creationId xmlns:a16="http://schemas.microsoft.com/office/drawing/2014/main" id="{C68D7361-6CC4-494E-A6EF-96C4052D1F3A}"/>
              </a:ext>
            </a:extLst>
          </p:cNvPr>
          <p:cNvSpPr/>
          <p:nvPr/>
        </p:nvSpPr>
        <p:spPr>
          <a:xfrm>
            <a:off x="454390" y="5958493"/>
            <a:ext cx="9623055" cy="41421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rPr>
              <a:t>Session 8 –</a:t>
            </a:r>
          </a:p>
          <a:p>
            <a:pPr algn="ctr"/>
            <a:r>
              <a:rPr lang="en-GB" sz="1100" b="1" dirty="0">
                <a:solidFill>
                  <a:schemeClr val="tx1"/>
                </a:solidFill>
              </a:rPr>
              <a:t>Wider foundation curriculum – follow children’s interest/ outside play/ </a:t>
            </a:r>
            <a:r>
              <a:rPr lang="en-GB" sz="1100" b="1" dirty="0" err="1">
                <a:solidFill>
                  <a:schemeClr val="tx1"/>
                </a:solidFill>
              </a:rPr>
              <a:t>storytime</a:t>
            </a:r>
            <a:r>
              <a:rPr lang="en-GB" sz="1100" b="1" dirty="0">
                <a:solidFill>
                  <a:schemeClr val="tx1"/>
                </a:solidFill>
              </a:rPr>
              <a:t>/ bounce back end of day session/ talking about day</a:t>
            </a:r>
          </a:p>
        </p:txBody>
      </p:sp>
      <p:sp>
        <p:nvSpPr>
          <p:cNvPr id="26" name="Rectangle 25">
            <a:extLst>
              <a:ext uri="{FF2B5EF4-FFF2-40B4-BE49-F238E27FC236}">
                <a16:creationId xmlns:a16="http://schemas.microsoft.com/office/drawing/2014/main" id="{B5F61D87-75AC-4565-A9CE-86D26DAFE026}"/>
              </a:ext>
            </a:extLst>
          </p:cNvPr>
          <p:cNvSpPr/>
          <p:nvPr/>
        </p:nvSpPr>
        <p:spPr>
          <a:xfrm>
            <a:off x="10167439" y="5958493"/>
            <a:ext cx="1594474" cy="40083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1.50 - 3pm</a:t>
            </a:r>
          </a:p>
        </p:txBody>
      </p:sp>
    </p:spTree>
    <p:extLst>
      <p:ext uri="{BB962C8B-B14F-4D97-AF65-F5344CB8AC3E}">
        <p14:creationId xmlns:p14="http://schemas.microsoft.com/office/powerpoint/2010/main" val="4072979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fltVal val="0"/>
                                          </p:val>
                                        </p:tav>
                                        <p:tav tm="100000">
                                          <p:val>
                                            <p:strVal val="#ppt_w"/>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 calcmode="lin" valueType="num">
                                      <p:cBhvr>
                                        <p:cTn id="25" dur="1000" fill="hold"/>
                                        <p:tgtEl>
                                          <p:spTgt spid="4"/>
                                        </p:tgtEl>
                                        <p:attrNameLst>
                                          <p:attrName>style.rotation</p:attrName>
                                        </p:attrNameLst>
                                      </p:cBhvr>
                                      <p:tavLst>
                                        <p:tav tm="0">
                                          <p:val>
                                            <p:fltVal val="90"/>
                                          </p:val>
                                        </p:tav>
                                        <p:tav tm="100000">
                                          <p:val>
                                            <p:fltVal val="0"/>
                                          </p:val>
                                        </p:tav>
                                      </p:tavLst>
                                    </p:anim>
                                    <p:animEffect transition="in" filter="fade">
                                      <p:cBhvr>
                                        <p:cTn id="26" dur="10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fltVal val="0"/>
                                          </p:val>
                                        </p:tav>
                                        <p:tav tm="100000">
                                          <p:val>
                                            <p:strVal val="#ppt_w"/>
                                          </p:val>
                                        </p:tav>
                                      </p:tavLst>
                                    </p:anim>
                                    <p:anim calcmode="lin" valueType="num">
                                      <p:cBhvr>
                                        <p:cTn id="32" dur="1000" fill="hold"/>
                                        <p:tgtEl>
                                          <p:spTgt spid="6"/>
                                        </p:tgtEl>
                                        <p:attrNameLst>
                                          <p:attrName>ppt_h</p:attrName>
                                        </p:attrNameLst>
                                      </p:cBhvr>
                                      <p:tavLst>
                                        <p:tav tm="0">
                                          <p:val>
                                            <p:fltVal val="0"/>
                                          </p:val>
                                        </p:tav>
                                        <p:tav tm="100000">
                                          <p:val>
                                            <p:strVal val="#ppt_h"/>
                                          </p:val>
                                        </p:tav>
                                      </p:tavLst>
                                    </p:anim>
                                    <p:anim calcmode="lin" valueType="num">
                                      <p:cBhvr>
                                        <p:cTn id="33" dur="1000" fill="hold"/>
                                        <p:tgtEl>
                                          <p:spTgt spid="6"/>
                                        </p:tgtEl>
                                        <p:attrNameLst>
                                          <p:attrName>style.rotation</p:attrName>
                                        </p:attrNameLst>
                                      </p:cBhvr>
                                      <p:tavLst>
                                        <p:tav tm="0">
                                          <p:val>
                                            <p:fltVal val="90"/>
                                          </p:val>
                                        </p:tav>
                                        <p:tav tm="100000">
                                          <p:val>
                                            <p:fltVal val="0"/>
                                          </p:val>
                                        </p:tav>
                                      </p:tavLst>
                                    </p:anim>
                                    <p:animEffect transition="in" filter="fade">
                                      <p:cBhvr>
                                        <p:cTn id="34" dur="10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1000" fill="hold"/>
                                        <p:tgtEl>
                                          <p:spTgt spid="7"/>
                                        </p:tgtEl>
                                        <p:attrNameLst>
                                          <p:attrName>ppt_w</p:attrName>
                                        </p:attrNameLst>
                                      </p:cBhvr>
                                      <p:tavLst>
                                        <p:tav tm="0">
                                          <p:val>
                                            <p:fltVal val="0"/>
                                          </p:val>
                                        </p:tav>
                                        <p:tav tm="100000">
                                          <p:val>
                                            <p:strVal val="#ppt_w"/>
                                          </p:val>
                                        </p:tav>
                                      </p:tavLst>
                                    </p:anim>
                                    <p:anim calcmode="lin" valueType="num">
                                      <p:cBhvr>
                                        <p:cTn id="40" dur="1000" fill="hold"/>
                                        <p:tgtEl>
                                          <p:spTgt spid="7"/>
                                        </p:tgtEl>
                                        <p:attrNameLst>
                                          <p:attrName>ppt_h</p:attrName>
                                        </p:attrNameLst>
                                      </p:cBhvr>
                                      <p:tavLst>
                                        <p:tav tm="0">
                                          <p:val>
                                            <p:fltVal val="0"/>
                                          </p:val>
                                        </p:tav>
                                        <p:tav tm="100000">
                                          <p:val>
                                            <p:strVal val="#ppt_h"/>
                                          </p:val>
                                        </p:tav>
                                      </p:tavLst>
                                    </p:anim>
                                    <p:anim calcmode="lin" valueType="num">
                                      <p:cBhvr>
                                        <p:cTn id="41" dur="1000" fill="hold"/>
                                        <p:tgtEl>
                                          <p:spTgt spid="7"/>
                                        </p:tgtEl>
                                        <p:attrNameLst>
                                          <p:attrName>style.rotation</p:attrName>
                                        </p:attrNameLst>
                                      </p:cBhvr>
                                      <p:tavLst>
                                        <p:tav tm="0">
                                          <p:val>
                                            <p:fltVal val="90"/>
                                          </p:val>
                                        </p:tav>
                                        <p:tav tm="100000">
                                          <p:val>
                                            <p:fltVal val="0"/>
                                          </p:val>
                                        </p:tav>
                                      </p:tavLst>
                                    </p:anim>
                                    <p:animEffect transition="in" filter="fade">
                                      <p:cBhvr>
                                        <p:cTn id="42" dur="10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1000" fill="hold"/>
                                        <p:tgtEl>
                                          <p:spTgt spid="12"/>
                                        </p:tgtEl>
                                        <p:attrNameLst>
                                          <p:attrName>ppt_w</p:attrName>
                                        </p:attrNameLst>
                                      </p:cBhvr>
                                      <p:tavLst>
                                        <p:tav tm="0">
                                          <p:val>
                                            <p:fltVal val="0"/>
                                          </p:val>
                                        </p:tav>
                                        <p:tav tm="100000">
                                          <p:val>
                                            <p:strVal val="#ppt_w"/>
                                          </p:val>
                                        </p:tav>
                                      </p:tavLst>
                                    </p:anim>
                                    <p:anim calcmode="lin" valueType="num">
                                      <p:cBhvr>
                                        <p:cTn id="48" dur="1000" fill="hold"/>
                                        <p:tgtEl>
                                          <p:spTgt spid="12"/>
                                        </p:tgtEl>
                                        <p:attrNameLst>
                                          <p:attrName>ppt_h</p:attrName>
                                        </p:attrNameLst>
                                      </p:cBhvr>
                                      <p:tavLst>
                                        <p:tav tm="0">
                                          <p:val>
                                            <p:fltVal val="0"/>
                                          </p:val>
                                        </p:tav>
                                        <p:tav tm="100000">
                                          <p:val>
                                            <p:strVal val="#ppt_h"/>
                                          </p:val>
                                        </p:tav>
                                      </p:tavLst>
                                    </p:anim>
                                    <p:anim calcmode="lin" valueType="num">
                                      <p:cBhvr>
                                        <p:cTn id="49" dur="1000" fill="hold"/>
                                        <p:tgtEl>
                                          <p:spTgt spid="12"/>
                                        </p:tgtEl>
                                        <p:attrNameLst>
                                          <p:attrName>style.rotation</p:attrName>
                                        </p:attrNameLst>
                                      </p:cBhvr>
                                      <p:tavLst>
                                        <p:tav tm="0">
                                          <p:val>
                                            <p:fltVal val="90"/>
                                          </p:val>
                                        </p:tav>
                                        <p:tav tm="100000">
                                          <p:val>
                                            <p:fltVal val="0"/>
                                          </p:val>
                                        </p:tav>
                                      </p:tavLst>
                                    </p:anim>
                                    <p:animEffect transition="in" filter="fade">
                                      <p:cBhvr>
                                        <p:cTn id="50" dur="1000"/>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1000" fill="hold"/>
                                        <p:tgtEl>
                                          <p:spTgt spid="13"/>
                                        </p:tgtEl>
                                        <p:attrNameLst>
                                          <p:attrName>ppt_w</p:attrName>
                                        </p:attrNameLst>
                                      </p:cBhvr>
                                      <p:tavLst>
                                        <p:tav tm="0">
                                          <p:val>
                                            <p:fltVal val="0"/>
                                          </p:val>
                                        </p:tav>
                                        <p:tav tm="100000">
                                          <p:val>
                                            <p:strVal val="#ppt_w"/>
                                          </p:val>
                                        </p:tav>
                                      </p:tavLst>
                                    </p:anim>
                                    <p:anim calcmode="lin" valueType="num">
                                      <p:cBhvr>
                                        <p:cTn id="56" dur="1000" fill="hold"/>
                                        <p:tgtEl>
                                          <p:spTgt spid="13"/>
                                        </p:tgtEl>
                                        <p:attrNameLst>
                                          <p:attrName>ppt_h</p:attrName>
                                        </p:attrNameLst>
                                      </p:cBhvr>
                                      <p:tavLst>
                                        <p:tav tm="0">
                                          <p:val>
                                            <p:fltVal val="0"/>
                                          </p:val>
                                        </p:tav>
                                        <p:tav tm="100000">
                                          <p:val>
                                            <p:strVal val="#ppt_h"/>
                                          </p:val>
                                        </p:tav>
                                      </p:tavLst>
                                    </p:anim>
                                    <p:anim calcmode="lin" valueType="num">
                                      <p:cBhvr>
                                        <p:cTn id="57" dur="1000" fill="hold"/>
                                        <p:tgtEl>
                                          <p:spTgt spid="13"/>
                                        </p:tgtEl>
                                        <p:attrNameLst>
                                          <p:attrName>style.rotation</p:attrName>
                                        </p:attrNameLst>
                                      </p:cBhvr>
                                      <p:tavLst>
                                        <p:tav tm="0">
                                          <p:val>
                                            <p:fltVal val="90"/>
                                          </p:val>
                                        </p:tav>
                                        <p:tav tm="100000">
                                          <p:val>
                                            <p:fltVal val="0"/>
                                          </p:val>
                                        </p:tav>
                                      </p:tavLst>
                                    </p:anim>
                                    <p:animEffect transition="in" filter="fade">
                                      <p:cBhvr>
                                        <p:cTn id="58" dur="100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p:cTn id="63" dur="1000" fill="hold"/>
                                        <p:tgtEl>
                                          <p:spTgt spid="15"/>
                                        </p:tgtEl>
                                        <p:attrNameLst>
                                          <p:attrName>ppt_w</p:attrName>
                                        </p:attrNameLst>
                                      </p:cBhvr>
                                      <p:tavLst>
                                        <p:tav tm="0">
                                          <p:val>
                                            <p:fltVal val="0"/>
                                          </p:val>
                                        </p:tav>
                                        <p:tav tm="100000">
                                          <p:val>
                                            <p:strVal val="#ppt_w"/>
                                          </p:val>
                                        </p:tav>
                                      </p:tavLst>
                                    </p:anim>
                                    <p:anim calcmode="lin" valueType="num">
                                      <p:cBhvr>
                                        <p:cTn id="64" dur="1000" fill="hold"/>
                                        <p:tgtEl>
                                          <p:spTgt spid="15"/>
                                        </p:tgtEl>
                                        <p:attrNameLst>
                                          <p:attrName>ppt_h</p:attrName>
                                        </p:attrNameLst>
                                      </p:cBhvr>
                                      <p:tavLst>
                                        <p:tav tm="0">
                                          <p:val>
                                            <p:fltVal val="0"/>
                                          </p:val>
                                        </p:tav>
                                        <p:tav tm="100000">
                                          <p:val>
                                            <p:strVal val="#ppt_h"/>
                                          </p:val>
                                        </p:tav>
                                      </p:tavLst>
                                    </p:anim>
                                    <p:anim calcmode="lin" valueType="num">
                                      <p:cBhvr>
                                        <p:cTn id="65" dur="1000" fill="hold"/>
                                        <p:tgtEl>
                                          <p:spTgt spid="15"/>
                                        </p:tgtEl>
                                        <p:attrNameLst>
                                          <p:attrName>style.rotation</p:attrName>
                                        </p:attrNameLst>
                                      </p:cBhvr>
                                      <p:tavLst>
                                        <p:tav tm="0">
                                          <p:val>
                                            <p:fltVal val="90"/>
                                          </p:val>
                                        </p:tav>
                                        <p:tav tm="100000">
                                          <p:val>
                                            <p:fltVal val="0"/>
                                          </p:val>
                                        </p:tav>
                                      </p:tavLst>
                                    </p:anim>
                                    <p:animEffect transition="in" filter="fade">
                                      <p:cBhvr>
                                        <p:cTn id="66" dur="1000"/>
                                        <p:tgtEl>
                                          <p:spTgt spid="15"/>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1000" fill="hold"/>
                                        <p:tgtEl>
                                          <p:spTgt spid="16"/>
                                        </p:tgtEl>
                                        <p:attrNameLst>
                                          <p:attrName>ppt_w</p:attrName>
                                        </p:attrNameLst>
                                      </p:cBhvr>
                                      <p:tavLst>
                                        <p:tav tm="0">
                                          <p:val>
                                            <p:fltVal val="0"/>
                                          </p:val>
                                        </p:tav>
                                        <p:tav tm="100000">
                                          <p:val>
                                            <p:strVal val="#ppt_w"/>
                                          </p:val>
                                        </p:tav>
                                      </p:tavLst>
                                    </p:anim>
                                    <p:anim calcmode="lin" valueType="num">
                                      <p:cBhvr>
                                        <p:cTn id="72" dur="1000" fill="hold"/>
                                        <p:tgtEl>
                                          <p:spTgt spid="16"/>
                                        </p:tgtEl>
                                        <p:attrNameLst>
                                          <p:attrName>ppt_h</p:attrName>
                                        </p:attrNameLst>
                                      </p:cBhvr>
                                      <p:tavLst>
                                        <p:tav tm="0">
                                          <p:val>
                                            <p:fltVal val="0"/>
                                          </p:val>
                                        </p:tav>
                                        <p:tav tm="100000">
                                          <p:val>
                                            <p:strVal val="#ppt_h"/>
                                          </p:val>
                                        </p:tav>
                                      </p:tavLst>
                                    </p:anim>
                                    <p:anim calcmode="lin" valueType="num">
                                      <p:cBhvr>
                                        <p:cTn id="73" dur="1000" fill="hold"/>
                                        <p:tgtEl>
                                          <p:spTgt spid="16"/>
                                        </p:tgtEl>
                                        <p:attrNameLst>
                                          <p:attrName>style.rotation</p:attrName>
                                        </p:attrNameLst>
                                      </p:cBhvr>
                                      <p:tavLst>
                                        <p:tav tm="0">
                                          <p:val>
                                            <p:fltVal val="90"/>
                                          </p:val>
                                        </p:tav>
                                        <p:tav tm="100000">
                                          <p:val>
                                            <p:fltVal val="0"/>
                                          </p:val>
                                        </p:tav>
                                      </p:tavLst>
                                    </p:anim>
                                    <p:animEffect transition="in" filter="fade">
                                      <p:cBhvr>
                                        <p:cTn id="74" dur="1000"/>
                                        <p:tgtEl>
                                          <p:spTgt spid="16"/>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p:cTn id="79" dur="1000" fill="hold"/>
                                        <p:tgtEl>
                                          <p:spTgt spid="18"/>
                                        </p:tgtEl>
                                        <p:attrNameLst>
                                          <p:attrName>ppt_w</p:attrName>
                                        </p:attrNameLst>
                                      </p:cBhvr>
                                      <p:tavLst>
                                        <p:tav tm="0">
                                          <p:val>
                                            <p:fltVal val="0"/>
                                          </p:val>
                                        </p:tav>
                                        <p:tav tm="100000">
                                          <p:val>
                                            <p:strVal val="#ppt_w"/>
                                          </p:val>
                                        </p:tav>
                                      </p:tavLst>
                                    </p:anim>
                                    <p:anim calcmode="lin" valueType="num">
                                      <p:cBhvr>
                                        <p:cTn id="80" dur="1000" fill="hold"/>
                                        <p:tgtEl>
                                          <p:spTgt spid="18"/>
                                        </p:tgtEl>
                                        <p:attrNameLst>
                                          <p:attrName>ppt_h</p:attrName>
                                        </p:attrNameLst>
                                      </p:cBhvr>
                                      <p:tavLst>
                                        <p:tav tm="0">
                                          <p:val>
                                            <p:fltVal val="0"/>
                                          </p:val>
                                        </p:tav>
                                        <p:tav tm="100000">
                                          <p:val>
                                            <p:strVal val="#ppt_h"/>
                                          </p:val>
                                        </p:tav>
                                      </p:tavLst>
                                    </p:anim>
                                    <p:anim calcmode="lin" valueType="num">
                                      <p:cBhvr>
                                        <p:cTn id="81" dur="1000" fill="hold"/>
                                        <p:tgtEl>
                                          <p:spTgt spid="18"/>
                                        </p:tgtEl>
                                        <p:attrNameLst>
                                          <p:attrName>style.rotation</p:attrName>
                                        </p:attrNameLst>
                                      </p:cBhvr>
                                      <p:tavLst>
                                        <p:tav tm="0">
                                          <p:val>
                                            <p:fltVal val="90"/>
                                          </p:val>
                                        </p:tav>
                                        <p:tav tm="100000">
                                          <p:val>
                                            <p:fltVal val="0"/>
                                          </p:val>
                                        </p:tav>
                                      </p:tavLst>
                                    </p:anim>
                                    <p:animEffect transition="in" filter="fade">
                                      <p:cBhvr>
                                        <p:cTn id="82" dur="1000"/>
                                        <p:tgtEl>
                                          <p:spTgt spid="18"/>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anim calcmode="lin" valueType="num">
                                      <p:cBhvr>
                                        <p:cTn id="87" dur="1000" fill="hold"/>
                                        <p:tgtEl>
                                          <p:spTgt spid="19"/>
                                        </p:tgtEl>
                                        <p:attrNameLst>
                                          <p:attrName>ppt_w</p:attrName>
                                        </p:attrNameLst>
                                      </p:cBhvr>
                                      <p:tavLst>
                                        <p:tav tm="0">
                                          <p:val>
                                            <p:fltVal val="0"/>
                                          </p:val>
                                        </p:tav>
                                        <p:tav tm="100000">
                                          <p:val>
                                            <p:strVal val="#ppt_w"/>
                                          </p:val>
                                        </p:tav>
                                      </p:tavLst>
                                    </p:anim>
                                    <p:anim calcmode="lin" valueType="num">
                                      <p:cBhvr>
                                        <p:cTn id="88" dur="1000" fill="hold"/>
                                        <p:tgtEl>
                                          <p:spTgt spid="19"/>
                                        </p:tgtEl>
                                        <p:attrNameLst>
                                          <p:attrName>ppt_h</p:attrName>
                                        </p:attrNameLst>
                                      </p:cBhvr>
                                      <p:tavLst>
                                        <p:tav tm="0">
                                          <p:val>
                                            <p:fltVal val="0"/>
                                          </p:val>
                                        </p:tav>
                                        <p:tav tm="100000">
                                          <p:val>
                                            <p:strVal val="#ppt_h"/>
                                          </p:val>
                                        </p:tav>
                                      </p:tavLst>
                                    </p:anim>
                                    <p:anim calcmode="lin" valueType="num">
                                      <p:cBhvr>
                                        <p:cTn id="89" dur="1000" fill="hold"/>
                                        <p:tgtEl>
                                          <p:spTgt spid="19"/>
                                        </p:tgtEl>
                                        <p:attrNameLst>
                                          <p:attrName>style.rotation</p:attrName>
                                        </p:attrNameLst>
                                      </p:cBhvr>
                                      <p:tavLst>
                                        <p:tav tm="0">
                                          <p:val>
                                            <p:fltVal val="90"/>
                                          </p:val>
                                        </p:tav>
                                        <p:tav tm="100000">
                                          <p:val>
                                            <p:fltVal val="0"/>
                                          </p:val>
                                        </p:tav>
                                      </p:tavLst>
                                    </p:anim>
                                    <p:animEffect transition="in" filter="fade">
                                      <p:cBhvr>
                                        <p:cTn id="90" dur="1000"/>
                                        <p:tgtEl>
                                          <p:spTgt spid="19"/>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21"/>
                                        </p:tgtEl>
                                        <p:attrNameLst>
                                          <p:attrName>style.visibility</p:attrName>
                                        </p:attrNameLst>
                                      </p:cBhvr>
                                      <p:to>
                                        <p:strVal val="visible"/>
                                      </p:to>
                                    </p:set>
                                    <p:anim calcmode="lin" valueType="num">
                                      <p:cBhvr>
                                        <p:cTn id="95" dur="1000" fill="hold"/>
                                        <p:tgtEl>
                                          <p:spTgt spid="21"/>
                                        </p:tgtEl>
                                        <p:attrNameLst>
                                          <p:attrName>ppt_w</p:attrName>
                                        </p:attrNameLst>
                                      </p:cBhvr>
                                      <p:tavLst>
                                        <p:tav tm="0">
                                          <p:val>
                                            <p:fltVal val="0"/>
                                          </p:val>
                                        </p:tav>
                                        <p:tav tm="100000">
                                          <p:val>
                                            <p:strVal val="#ppt_w"/>
                                          </p:val>
                                        </p:tav>
                                      </p:tavLst>
                                    </p:anim>
                                    <p:anim calcmode="lin" valueType="num">
                                      <p:cBhvr>
                                        <p:cTn id="96" dur="1000" fill="hold"/>
                                        <p:tgtEl>
                                          <p:spTgt spid="21"/>
                                        </p:tgtEl>
                                        <p:attrNameLst>
                                          <p:attrName>ppt_h</p:attrName>
                                        </p:attrNameLst>
                                      </p:cBhvr>
                                      <p:tavLst>
                                        <p:tav tm="0">
                                          <p:val>
                                            <p:fltVal val="0"/>
                                          </p:val>
                                        </p:tav>
                                        <p:tav tm="100000">
                                          <p:val>
                                            <p:strVal val="#ppt_h"/>
                                          </p:val>
                                        </p:tav>
                                      </p:tavLst>
                                    </p:anim>
                                    <p:anim calcmode="lin" valueType="num">
                                      <p:cBhvr>
                                        <p:cTn id="97" dur="1000" fill="hold"/>
                                        <p:tgtEl>
                                          <p:spTgt spid="21"/>
                                        </p:tgtEl>
                                        <p:attrNameLst>
                                          <p:attrName>style.rotation</p:attrName>
                                        </p:attrNameLst>
                                      </p:cBhvr>
                                      <p:tavLst>
                                        <p:tav tm="0">
                                          <p:val>
                                            <p:fltVal val="90"/>
                                          </p:val>
                                        </p:tav>
                                        <p:tav tm="100000">
                                          <p:val>
                                            <p:fltVal val="0"/>
                                          </p:val>
                                        </p:tav>
                                      </p:tavLst>
                                    </p:anim>
                                    <p:animEffect transition="in" filter="fade">
                                      <p:cBhvr>
                                        <p:cTn id="98" dur="1000"/>
                                        <p:tgtEl>
                                          <p:spTgt spid="21"/>
                                        </p:tgtEl>
                                      </p:cBhvr>
                                    </p:animEffect>
                                  </p:childTnLst>
                                </p:cTn>
                              </p:par>
                            </p:childTnLst>
                          </p:cTn>
                        </p:par>
                      </p:childTnLst>
                    </p:cTn>
                  </p:par>
                  <p:par>
                    <p:cTn id="99" fill="hold">
                      <p:stCondLst>
                        <p:cond delay="indefinite"/>
                      </p:stCondLst>
                      <p:childTnLst>
                        <p:par>
                          <p:cTn id="100" fill="hold">
                            <p:stCondLst>
                              <p:cond delay="0"/>
                            </p:stCondLst>
                            <p:childTnLst>
                              <p:par>
                                <p:cTn id="101" presetID="31" presetClass="entr" presetSubtype="0" fill="hold" grpId="0" nodeType="clickEffect">
                                  <p:stCondLst>
                                    <p:cond delay="0"/>
                                  </p:stCondLst>
                                  <p:childTnLst>
                                    <p:set>
                                      <p:cBhvr>
                                        <p:cTn id="102" dur="1" fill="hold">
                                          <p:stCondLst>
                                            <p:cond delay="0"/>
                                          </p:stCondLst>
                                        </p:cTn>
                                        <p:tgtEl>
                                          <p:spTgt spid="22"/>
                                        </p:tgtEl>
                                        <p:attrNameLst>
                                          <p:attrName>style.visibility</p:attrName>
                                        </p:attrNameLst>
                                      </p:cBhvr>
                                      <p:to>
                                        <p:strVal val="visible"/>
                                      </p:to>
                                    </p:set>
                                    <p:anim calcmode="lin" valueType="num">
                                      <p:cBhvr>
                                        <p:cTn id="103" dur="1000" fill="hold"/>
                                        <p:tgtEl>
                                          <p:spTgt spid="22"/>
                                        </p:tgtEl>
                                        <p:attrNameLst>
                                          <p:attrName>ppt_w</p:attrName>
                                        </p:attrNameLst>
                                      </p:cBhvr>
                                      <p:tavLst>
                                        <p:tav tm="0">
                                          <p:val>
                                            <p:fltVal val="0"/>
                                          </p:val>
                                        </p:tav>
                                        <p:tav tm="100000">
                                          <p:val>
                                            <p:strVal val="#ppt_w"/>
                                          </p:val>
                                        </p:tav>
                                      </p:tavLst>
                                    </p:anim>
                                    <p:anim calcmode="lin" valueType="num">
                                      <p:cBhvr>
                                        <p:cTn id="104" dur="1000" fill="hold"/>
                                        <p:tgtEl>
                                          <p:spTgt spid="22"/>
                                        </p:tgtEl>
                                        <p:attrNameLst>
                                          <p:attrName>ppt_h</p:attrName>
                                        </p:attrNameLst>
                                      </p:cBhvr>
                                      <p:tavLst>
                                        <p:tav tm="0">
                                          <p:val>
                                            <p:fltVal val="0"/>
                                          </p:val>
                                        </p:tav>
                                        <p:tav tm="100000">
                                          <p:val>
                                            <p:strVal val="#ppt_h"/>
                                          </p:val>
                                        </p:tav>
                                      </p:tavLst>
                                    </p:anim>
                                    <p:anim calcmode="lin" valueType="num">
                                      <p:cBhvr>
                                        <p:cTn id="105" dur="1000" fill="hold"/>
                                        <p:tgtEl>
                                          <p:spTgt spid="22"/>
                                        </p:tgtEl>
                                        <p:attrNameLst>
                                          <p:attrName>style.rotation</p:attrName>
                                        </p:attrNameLst>
                                      </p:cBhvr>
                                      <p:tavLst>
                                        <p:tav tm="0">
                                          <p:val>
                                            <p:fltVal val="90"/>
                                          </p:val>
                                        </p:tav>
                                        <p:tav tm="100000">
                                          <p:val>
                                            <p:fltVal val="0"/>
                                          </p:val>
                                        </p:tav>
                                      </p:tavLst>
                                    </p:anim>
                                    <p:animEffect transition="in" filter="fade">
                                      <p:cBhvr>
                                        <p:cTn id="106" dur="1000"/>
                                        <p:tgtEl>
                                          <p:spTgt spid="22"/>
                                        </p:tgtEl>
                                      </p:cBhvr>
                                    </p:animEffect>
                                  </p:childTnLst>
                                </p:cTn>
                              </p:par>
                            </p:childTnLst>
                          </p:cTn>
                        </p:par>
                      </p:childTnLst>
                    </p:cTn>
                  </p:par>
                  <p:par>
                    <p:cTn id="107" fill="hold">
                      <p:stCondLst>
                        <p:cond delay="indefinite"/>
                      </p:stCondLst>
                      <p:childTnLst>
                        <p:par>
                          <p:cTn id="108" fill="hold">
                            <p:stCondLst>
                              <p:cond delay="0"/>
                            </p:stCondLst>
                            <p:childTnLst>
                              <p:par>
                                <p:cTn id="109" presetID="31" presetClass="entr" presetSubtype="0" fill="hold" grpId="0" nodeType="clickEffect">
                                  <p:stCondLst>
                                    <p:cond delay="0"/>
                                  </p:stCondLst>
                                  <p:childTnLst>
                                    <p:set>
                                      <p:cBhvr>
                                        <p:cTn id="110" dur="1" fill="hold">
                                          <p:stCondLst>
                                            <p:cond delay="0"/>
                                          </p:stCondLst>
                                        </p:cTn>
                                        <p:tgtEl>
                                          <p:spTgt spid="24"/>
                                        </p:tgtEl>
                                        <p:attrNameLst>
                                          <p:attrName>style.visibility</p:attrName>
                                        </p:attrNameLst>
                                      </p:cBhvr>
                                      <p:to>
                                        <p:strVal val="visible"/>
                                      </p:to>
                                    </p:set>
                                    <p:anim calcmode="lin" valueType="num">
                                      <p:cBhvr>
                                        <p:cTn id="111" dur="1000" fill="hold"/>
                                        <p:tgtEl>
                                          <p:spTgt spid="24"/>
                                        </p:tgtEl>
                                        <p:attrNameLst>
                                          <p:attrName>ppt_w</p:attrName>
                                        </p:attrNameLst>
                                      </p:cBhvr>
                                      <p:tavLst>
                                        <p:tav tm="0">
                                          <p:val>
                                            <p:fltVal val="0"/>
                                          </p:val>
                                        </p:tav>
                                        <p:tav tm="100000">
                                          <p:val>
                                            <p:strVal val="#ppt_w"/>
                                          </p:val>
                                        </p:tav>
                                      </p:tavLst>
                                    </p:anim>
                                    <p:anim calcmode="lin" valueType="num">
                                      <p:cBhvr>
                                        <p:cTn id="112" dur="1000" fill="hold"/>
                                        <p:tgtEl>
                                          <p:spTgt spid="24"/>
                                        </p:tgtEl>
                                        <p:attrNameLst>
                                          <p:attrName>ppt_h</p:attrName>
                                        </p:attrNameLst>
                                      </p:cBhvr>
                                      <p:tavLst>
                                        <p:tav tm="0">
                                          <p:val>
                                            <p:fltVal val="0"/>
                                          </p:val>
                                        </p:tav>
                                        <p:tav tm="100000">
                                          <p:val>
                                            <p:strVal val="#ppt_h"/>
                                          </p:val>
                                        </p:tav>
                                      </p:tavLst>
                                    </p:anim>
                                    <p:anim calcmode="lin" valueType="num">
                                      <p:cBhvr>
                                        <p:cTn id="113" dur="1000" fill="hold"/>
                                        <p:tgtEl>
                                          <p:spTgt spid="24"/>
                                        </p:tgtEl>
                                        <p:attrNameLst>
                                          <p:attrName>style.rotation</p:attrName>
                                        </p:attrNameLst>
                                      </p:cBhvr>
                                      <p:tavLst>
                                        <p:tav tm="0">
                                          <p:val>
                                            <p:fltVal val="90"/>
                                          </p:val>
                                        </p:tav>
                                        <p:tav tm="100000">
                                          <p:val>
                                            <p:fltVal val="0"/>
                                          </p:val>
                                        </p:tav>
                                      </p:tavLst>
                                    </p:anim>
                                    <p:animEffect transition="in" filter="fade">
                                      <p:cBhvr>
                                        <p:cTn id="114" dur="1000"/>
                                        <p:tgtEl>
                                          <p:spTgt spid="24"/>
                                        </p:tgtEl>
                                      </p:cBhvr>
                                    </p:animEffect>
                                  </p:childTnLst>
                                </p:cTn>
                              </p:par>
                            </p:childTnLst>
                          </p:cTn>
                        </p:par>
                      </p:childTnLst>
                    </p:cTn>
                  </p:par>
                  <p:par>
                    <p:cTn id="115" fill="hold">
                      <p:stCondLst>
                        <p:cond delay="indefinite"/>
                      </p:stCondLst>
                      <p:childTnLst>
                        <p:par>
                          <p:cTn id="116" fill="hold">
                            <p:stCondLst>
                              <p:cond delay="0"/>
                            </p:stCondLst>
                            <p:childTnLst>
                              <p:par>
                                <p:cTn id="117" presetID="31" presetClass="entr" presetSubtype="0" fill="hold" grpId="0" nodeType="clickEffect">
                                  <p:stCondLst>
                                    <p:cond delay="0"/>
                                  </p:stCondLst>
                                  <p:childTnLst>
                                    <p:set>
                                      <p:cBhvr>
                                        <p:cTn id="118" dur="1" fill="hold">
                                          <p:stCondLst>
                                            <p:cond delay="0"/>
                                          </p:stCondLst>
                                        </p:cTn>
                                        <p:tgtEl>
                                          <p:spTgt spid="25"/>
                                        </p:tgtEl>
                                        <p:attrNameLst>
                                          <p:attrName>style.visibility</p:attrName>
                                        </p:attrNameLst>
                                      </p:cBhvr>
                                      <p:to>
                                        <p:strVal val="visible"/>
                                      </p:to>
                                    </p:set>
                                    <p:anim calcmode="lin" valueType="num">
                                      <p:cBhvr>
                                        <p:cTn id="119" dur="1000" fill="hold"/>
                                        <p:tgtEl>
                                          <p:spTgt spid="25"/>
                                        </p:tgtEl>
                                        <p:attrNameLst>
                                          <p:attrName>ppt_w</p:attrName>
                                        </p:attrNameLst>
                                      </p:cBhvr>
                                      <p:tavLst>
                                        <p:tav tm="0">
                                          <p:val>
                                            <p:fltVal val="0"/>
                                          </p:val>
                                        </p:tav>
                                        <p:tav tm="100000">
                                          <p:val>
                                            <p:strVal val="#ppt_w"/>
                                          </p:val>
                                        </p:tav>
                                      </p:tavLst>
                                    </p:anim>
                                    <p:anim calcmode="lin" valueType="num">
                                      <p:cBhvr>
                                        <p:cTn id="120" dur="1000" fill="hold"/>
                                        <p:tgtEl>
                                          <p:spTgt spid="25"/>
                                        </p:tgtEl>
                                        <p:attrNameLst>
                                          <p:attrName>ppt_h</p:attrName>
                                        </p:attrNameLst>
                                      </p:cBhvr>
                                      <p:tavLst>
                                        <p:tav tm="0">
                                          <p:val>
                                            <p:fltVal val="0"/>
                                          </p:val>
                                        </p:tav>
                                        <p:tav tm="100000">
                                          <p:val>
                                            <p:strVal val="#ppt_h"/>
                                          </p:val>
                                        </p:tav>
                                      </p:tavLst>
                                    </p:anim>
                                    <p:anim calcmode="lin" valueType="num">
                                      <p:cBhvr>
                                        <p:cTn id="121" dur="1000" fill="hold"/>
                                        <p:tgtEl>
                                          <p:spTgt spid="25"/>
                                        </p:tgtEl>
                                        <p:attrNameLst>
                                          <p:attrName>style.rotation</p:attrName>
                                        </p:attrNameLst>
                                      </p:cBhvr>
                                      <p:tavLst>
                                        <p:tav tm="0">
                                          <p:val>
                                            <p:fltVal val="90"/>
                                          </p:val>
                                        </p:tav>
                                        <p:tav tm="100000">
                                          <p:val>
                                            <p:fltVal val="0"/>
                                          </p:val>
                                        </p:tav>
                                      </p:tavLst>
                                    </p:anim>
                                    <p:animEffect transition="in" filter="fade">
                                      <p:cBhvr>
                                        <p:cTn id="122" dur="1000"/>
                                        <p:tgtEl>
                                          <p:spTgt spid="25"/>
                                        </p:tgtEl>
                                      </p:cBhvr>
                                    </p:animEffect>
                                  </p:childTnLst>
                                </p:cTn>
                              </p:par>
                            </p:childTnLst>
                          </p:cTn>
                        </p:par>
                      </p:childTnLst>
                    </p:cTn>
                  </p:par>
                  <p:par>
                    <p:cTn id="123" fill="hold">
                      <p:stCondLst>
                        <p:cond delay="indefinite"/>
                      </p:stCondLst>
                      <p:childTnLst>
                        <p:par>
                          <p:cTn id="124" fill="hold">
                            <p:stCondLst>
                              <p:cond delay="0"/>
                            </p:stCondLst>
                            <p:childTnLst>
                              <p:par>
                                <p:cTn id="125" presetID="31" presetClass="entr" presetSubtype="0" fill="hold" grpId="0" nodeType="clickEffect">
                                  <p:stCondLst>
                                    <p:cond delay="0"/>
                                  </p:stCondLst>
                                  <p:childTnLst>
                                    <p:set>
                                      <p:cBhvr>
                                        <p:cTn id="126" dur="1" fill="hold">
                                          <p:stCondLst>
                                            <p:cond delay="0"/>
                                          </p:stCondLst>
                                        </p:cTn>
                                        <p:tgtEl>
                                          <p:spTgt spid="27"/>
                                        </p:tgtEl>
                                        <p:attrNameLst>
                                          <p:attrName>style.visibility</p:attrName>
                                        </p:attrNameLst>
                                      </p:cBhvr>
                                      <p:to>
                                        <p:strVal val="visible"/>
                                      </p:to>
                                    </p:set>
                                    <p:anim calcmode="lin" valueType="num">
                                      <p:cBhvr>
                                        <p:cTn id="127" dur="1000" fill="hold"/>
                                        <p:tgtEl>
                                          <p:spTgt spid="27"/>
                                        </p:tgtEl>
                                        <p:attrNameLst>
                                          <p:attrName>ppt_w</p:attrName>
                                        </p:attrNameLst>
                                      </p:cBhvr>
                                      <p:tavLst>
                                        <p:tav tm="0">
                                          <p:val>
                                            <p:fltVal val="0"/>
                                          </p:val>
                                        </p:tav>
                                        <p:tav tm="100000">
                                          <p:val>
                                            <p:strVal val="#ppt_w"/>
                                          </p:val>
                                        </p:tav>
                                      </p:tavLst>
                                    </p:anim>
                                    <p:anim calcmode="lin" valueType="num">
                                      <p:cBhvr>
                                        <p:cTn id="128" dur="1000" fill="hold"/>
                                        <p:tgtEl>
                                          <p:spTgt spid="27"/>
                                        </p:tgtEl>
                                        <p:attrNameLst>
                                          <p:attrName>ppt_h</p:attrName>
                                        </p:attrNameLst>
                                      </p:cBhvr>
                                      <p:tavLst>
                                        <p:tav tm="0">
                                          <p:val>
                                            <p:fltVal val="0"/>
                                          </p:val>
                                        </p:tav>
                                        <p:tav tm="100000">
                                          <p:val>
                                            <p:strVal val="#ppt_h"/>
                                          </p:val>
                                        </p:tav>
                                      </p:tavLst>
                                    </p:anim>
                                    <p:anim calcmode="lin" valueType="num">
                                      <p:cBhvr>
                                        <p:cTn id="129" dur="1000" fill="hold"/>
                                        <p:tgtEl>
                                          <p:spTgt spid="27"/>
                                        </p:tgtEl>
                                        <p:attrNameLst>
                                          <p:attrName>style.rotation</p:attrName>
                                        </p:attrNameLst>
                                      </p:cBhvr>
                                      <p:tavLst>
                                        <p:tav tm="0">
                                          <p:val>
                                            <p:fltVal val="90"/>
                                          </p:val>
                                        </p:tav>
                                        <p:tav tm="100000">
                                          <p:val>
                                            <p:fltVal val="0"/>
                                          </p:val>
                                        </p:tav>
                                      </p:tavLst>
                                    </p:anim>
                                    <p:animEffect transition="in" filter="fade">
                                      <p:cBhvr>
                                        <p:cTn id="130" dur="1000"/>
                                        <p:tgtEl>
                                          <p:spTgt spid="27"/>
                                        </p:tgtEl>
                                      </p:cBhvr>
                                    </p:animEffect>
                                  </p:childTnLst>
                                </p:cTn>
                              </p:par>
                            </p:childTnLst>
                          </p:cTn>
                        </p:par>
                      </p:childTnLst>
                    </p:cTn>
                  </p:par>
                  <p:par>
                    <p:cTn id="131" fill="hold">
                      <p:stCondLst>
                        <p:cond delay="indefinite"/>
                      </p:stCondLst>
                      <p:childTnLst>
                        <p:par>
                          <p:cTn id="132" fill="hold">
                            <p:stCondLst>
                              <p:cond delay="0"/>
                            </p:stCondLst>
                            <p:childTnLst>
                              <p:par>
                                <p:cTn id="133" presetID="31" presetClass="entr" presetSubtype="0" fill="hold" grpId="0" nodeType="clickEffect">
                                  <p:stCondLst>
                                    <p:cond delay="0"/>
                                  </p:stCondLst>
                                  <p:childTnLst>
                                    <p:set>
                                      <p:cBhvr>
                                        <p:cTn id="134" dur="1" fill="hold">
                                          <p:stCondLst>
                                            <p:cond delay="0"/>
                                          </p:stCondLst>
                                        </p:cTn>
                                        <p:tgtEl>
                                          <p:spTgt spid="28"/>
                                        </p:tgtEl>
                                        <p:attrNameLst>
                                          <p:attrName>style.visibility</p:attrName>
                                        </p:attrNameLst>
                                      </p:cBhvr>
                                      <p:to>
                                        <p:strVal val="visible"/>
                                      </p:to>
                                    </p:set>
                                    <p:anim calcmode="lin" valueType="num">
                                      <p:cBhvr>
                                        <p:cTn id="135" dur="1000" fill="hold"/>
                                        <p:tgtEl>
                                          <p:spTgt spid="28"/>
                                        </p:tgtEl>
                                        <p:attrNameLst>
                                          <p:attrName>ppt_w</p:attrName>
                                        </p:attrNameLst>
                                      </p:cBhvr>
                                      <p:tavLst>
                                        <p:tav tm="0">
                                          <p:val>
                                            <p:fltVal val="0"/>
                                          </p:val>
                                        </p:tav>
                                        <p:tav tm="100000">
                                          <p:val>
                                            <p:strVal val="#ppt_w"/>
                                          </p:val>
                                        </p:tav>
                                      </p:tavLst>
                                    </p:anim>
                                    <p:anim calcmode="lin" valueType="num">
                                      <p:cBhvr>
                                        <p:cTn id="136" dur="1000" fill="hold"/>
                                        <p:tgtEl>
                                          <p:spTgt spid="28"/>
                                        </p:tgtEl>
                                        <p:attrNameLst>
                                          <p:attrName>ppt_h</p:attrName>
                                        </p:attrNameLst>
                                      </p:cBhvr>
                                      <p:tavLst>
                                        <p:tav tm="0">
                                          <p:val>
                                            <p:fltVal val="0"/>
                                          </p:val>
                                        </p:tav>
                                        <p:tav tm="100000">
                                          <p:val>
                                            <p:strVal val="#ppt_h"/>
                                          </p:val>
                                        </p:tav>
                                      </p:tavLst>
                                    </p:anim>
                                    <p:anim calcmode="lin" valueType="num">
                                      <p:cBhvr>
                                        <p:cTn id="137" dur="1000" fill="hold"/>
                                        <p:tgtEl>
                                          <p:spTgt spid="28"/>
                                        </p:tgtEl>
                                        <p:attrNameLst>
                                          <p:attrName>style.rotation</p:attrName>
                                        </p:attrNameLst>
                                      </p:cBhvr>
                                      <p:tavLst>
                                        <p:tav tm="0">
                                          <p:val>
                                            <p:fltVal val="90"/>
                                          </p:val>
                                        </p:tav>
                                        <p:tav tm="100000">
                                          <p:val>
                                            <p:fltVal val="0"/>
                                          </p:val>
                                        </p:tav>
                                      </p:tavLst>
                                    </p:anim>
                                    <p:animEffect transition="in" filter="fade">
                                      <p:cBhvr>
                                        <p:cTn id="138" dur="1000"/>
                                        <p:tgtEl>
                                          <p:spTgt spid="28"/>
                                        </p:tgtEl>
                                      </p:cBhvr>
                                    </p:animEffect>
                                  </p:childTnLst>
                                </p:cTn>
                              </p:par>
                            </p:childTnLst>
                          </p:cTn>
                        </p:par>
                      </p:childTnLst>
                    </p:cTn>
                  </p:par>
                  <p:par>
                    <p:cTn id="139" fill="hold">
                      <p:stCondLst>
                        <p:cond delay="indefinite"/>
                      </p:stCondLst>
                      <p:childTnLst>
                        <p:par>
                          <p:cTn id="140" fill="hold">
                            <p:stCondLst>
                              <p:cond delay="0"/>
                            </p:stCondLst>
                            <p:childTnLst>
                              <p:par>
                                <p:cTn id="141" presetID="31" presetClass="entr" presetSubtype="0" fill="hold" grpId="0" nodeType="clickEffect">
                                  <p:stCondLst>
                                    <p:cond delay="0"/>
                                  </p:stCondLst>
                                  <p:childTnLst>
                                    <p:set>
                                      <p:cBhvr>
                                        <p:cTn id="142" dur="1" fill="hold">
                                          <p:stCondLst>
                                            <p:cond delay="0"/>
                                          </p:stCondLst>
                                        </p:cTn>
                                        <p:tgtEl>
                                          <p:spTgt spid="31"/>
                                        </p:tgtEl>
                                        <p:attrNameLst>
                                          <p:attrName>style.visibility</p:attrName>
                                        </p:attrNameLst>
                                      </p:cBhvr>
                                      <p:to>
                                        <p:strVal val="visible"/>
                                      </p:to>
                                    </p:set>
                                    <p:anim calcmode="lin" valueType="num">
                                      <p:cBhvr>
                                        <p:cTn id="143" dur="1000" fill="hold"/>
                                        <p:tgtEl>
                                          <p:spTgt spid="31"/>
                                        </p:tgtEl>
                                        <p:attrNameLst>
                                          <p:attrName>ppt_w</p:attrName>
                                        </p:attrNameLst>
                                      </p:cBhvr>
                                      <p:tavLst>
                                        <p:tav tm="0">
                                          <p:val>
                                            <p:fltVal val="0"/>
                                          </p:val>
                                        </p:tav>
                                        <p:tav tm="100000">
                                          <p:val>
                                            <p:strVal val="#ppt_w"/>
                                          </p:val>
                                        </p:tav>
                                      </p:tavLst>
                                    </p:anim>
                                    <p:anim calcmode="lin" valueType="num">
                                      <p:cBhvr>
                                        <p:cTn id="144" dur="1000" fill="hold"/>
                                        <p:tgtEl>
                                          <p:spTgt spid="31"/>
                                        </p:tgtEl>
                                        <p:attrNameLst>
                                          <p:attrName>ppt_h</p:attrName>
                                        </p:attrNameLst>
                                      </p:cBhvr>
                                      <p:tavLst>
                                        <p:tav tm="0">
                                          <p:val>
                                            <p:fltVal val="0"/>
                                          </p:val>
                                        </p:tav>
                                        <p:tav tm="100000">
                                          <p:val>
                                            <p:strVal val="#ppt_h"/>
                                          </p:val>
                                        </p:tav>
                                      </p:tavLst>
                                    </p:anim>
                                    <p:anim calcmode="lin" valueType="num">
                                      <p:cBhvr>
                                        <p:cTn id="145" dur="1000" fill="hold"/>
                                        <p:tgtEl>
                                          <p:spTgt spid="31"/>
                                        </p:tgtEl>
                                        <p:attrNameLst>
                                          <p:attrName>style.rotation</p:attrName>
                                        </p:attrNameLst>
                                      </p:cBhvr>
                                      <p:tavLst>
                                        <p:tav tm="0">
                                          <p:val>
                                            <p:fltVal val="90"/>
                                          </p:val>
                                        </p:tav>
                                        <p:tav tm="100000">
                                          <p:val>
                                            <p:fltVal val="0"/>
                                          </p:val>
                                        </p:tav>
                                      </p:tavLst>
                                    </p:anim>
                                    <p:animEffect transition="in" filter="fade">
                                      <p:cBhvr>
                                        <p:cTn id="146" dur="1000"/>
                                        <p:tgtEl>
                                          <p:spTgt spid="31"/>
                                        </p:tgtEl>
                                      </p:cBhvr>
                                    </p:animEffect>
                                  </p:childTnLst>
                                </p:cTn>
                              </p:par>
                            </p:childTnLst>
                          </p:cTn>
                        </p:par>
                      </p:childTnLst>
                    </p:cTn>
                  </p:par>
                  <p:par>
                    <p:cTn id="147" fill="hold">
                      <p:stCondLst>
                        <p:cond delay="indefinite"/>
                      </p:stCondLst>
                      <p:childTnLst>
                        <p:par>
                          <p:cTn id="148" fill="hold">
                            <p:stCondLst>
                              <p:cond delay="0"/>
                            </p:stCondLst>
                            <p:childTnLst>
                              <p:par>
                                <p:cTn id="149" presetID="31" presetClass="entr" presetSubtype="0" fill="hold" grpId="0" nodeType="clickEffect">
                                  <p:stCondLst>
                                    <p:cond delay="0"/>
                                  </p:stCondLst>
                                  <p:childTnLst>
                                    <p:set>
                                      <p:cBhvr>
                                        <p:cTn id="150" dur="1" fill="hold">
                                          <p:stCondLst>
                                            <p:cond delay="0"/>
                                          </p:stCondLst>
                                        </p:cTn>
                                        <p:tgtEl>
                                          <p:spTgt spid="32"/>
                                        </p:tgtEl>
                                        <p:attrNameLst>
                                          <p:attrName>style.visibility</p:attrName>
                                        </p:attrNameLst>
                                      </p:cBhvr>
                                      <p:to>
                                        <p:strVal val="visible"/>
                                      </p:to>
                                    </p:set>
                                    <p:anim calcmode="lin" valueType="num">
                                      <p:cBhvr>
                                        <p:cTn id="151" dur="1000" fill="hold"/>
                                        <p:tgtEl>
                                          <p:spTgt spid="32"/>
                                        </p:tgtEl>
                                        <p:attrNameLst>
                                          <p:attrName>ppt_w</p:attrName>
                                        </p:attrNameLst>
                                      </p:cBhvr>
                                      <p:tavLst>
                                        <p:tav tm="0">
                                          <p:val>
                                            <p:fltVal val="0"/>
                                          </p:val>
                                        </p:tav>
                                        <p:tav tm="100000">
                                          <p:val>
                                            <p:strVal val="#ppt_w"/>
                                          </p:val>
                                        </p:tav>
                                      </p:tavLst>
                                    </p:anim>
                                    <p:anim calcmode="lin" valueType="num">
                                      <p:cBhvr>
                                        <p:cTn id="152" dur="1000" fill="hold"/>
                                        <p:tgtEl>
                                          <p:spTgt spid="32"/>
                                        </p:tgtEl>
                                        <p:attrNameLst>
                                          <p:attrName>ppt_h</p:attrName>
                                        </p:attrNameLst>
                                      </p:cBhvr>
                                      <p:tavLst>
                                        <p:tav tm="0">
                                          <p:val>
                                            <p:fltVal val="0"/>
                                          </p:val>
                                        </p:tav>
                                        <p:tav tm="100000">
                                          <p:val>
                                            <p:strVal val="#ppt_h"/>
                                          </p:val>
                                        </p:tav>
                                      </p:tavLst>
                                    </p:anim>
                                    <p:anim calcmode="lin" valueType="num">
                                      <p:cBhvr>
                                        <p:cTn id="153" dur="1000" fill="hold"/>
                                        <p:tgtEl>
                                          <p:spTgt spid="32"/>
                                        </p:tgtEl>
                                        <p:attrNameLst>
                                          <p:attrName>style.rotation</p:attrName>
                                        </p:attrNameLst>
                                      </p:cBhvr>
                                      <p:tavLst>
                                        <p:tav tm="0">
                                          <p:val>
                                            <p:fltVal val="90"/>
                                          </p:val>
                                        </p:tav>
                                        <p:tav tm="100000">
                                          <p:val>
                                            <p:fltVal val="0"/>
                                          </p:val>
                                        </p:tav>
                                      </p:tavLst>
                                    </p:anim>
                                    <p:animEffect transition="in" filter="fade">
                                      <p:cBhvr>
                                        <p:cTn id="154" dur="1000"/>
                                        <p:tgtEl>
                                          <p:spTgt spid="32"/>
                                        </p:tgtEl>
                                      </p:cBhvr>
                                    </p:animEffect>
                                  </p:childTnLst>
                                </p:cTn>
                              </p:par>
                            </p:childTnLst>
                          </p:cTn>
                        </p:par>
                      </p:childTnLst>
                    </p:cTn>
                  </p:par>
                  <p:par>
                    <p:cTn id="155" fill="hold">
                      <p:stCondLst>
                        <p:cond delay="indefinite"/>
                      </p:stCondLst>
                      <p:childTnLst>
                        <p:par>
                          <p:cTn id="156" fill="hold">
                            <p:stCondLst>
                              <p:cond delay="0"/>
                            </p:stCondLst>
                            <p:childTnLst>
                              <p:par>
                                <p:cTn id="157" presetID="31" presetClass="entr" presetSubtype="0" fill="hold" grpId="0" nodeType="clickEffect">
                                  <p:stCondLst>
                                    <p:cond delay="0"/>
                                  </p:stCondLst>
                                  <p:childTnLst>
                                    <p:set>
                                      <p:cBhvr>
                                        <p:cTn id="158" dur="1" fill="hold">
                                          <p:stCondLst>
                                            <p:cond delay="0"/>
                                          </p:stCondLst>
                                        </p:cTn>
                                        <p:tgtEl>
                                          <p:spTgt spid="23"/>
                                        </p:tgtEl>
                                        <p:attrNameLst>
                                          <p:attrName>style.visibility</p:attrName>
                                        </p:attrNameLst>
                                      </p:cBhvr>
                                      <p:to>
                                        <p:strVal val="visible"/>
                                      </p:to>
                                    </p:set>
                                    <p:anim calcmode="lin" valueType="num">
                                      <p:cBhvr>
                                        <p:cTn id="159" dur="1000" fill="hold"/>
                                        <p:tgtEl>
                                          <p:spTgt spid="23"/>
                                        </p:tgtEl>
                                        <p:attrNameLst>
                                          <p:attrName>ppt_w</p:attrName>
                                        </p:attrNameLst>
                                      </p:cBhvr>
                                      <p:tavLst>
                                        <p:tav tm="0">
                                          <p:val>
                                            <p:fltVal val="0"/>
                                          </p:val>
                                        </p:tav>
                                        <p:tav tm="100000">
                                          <p:val>
                                            <p:strVal val="#ppt_w"/>
                                          </p:val>
                                        </p:tav>
                                      </p:tavLst>
                                    </p:anim>
                                    <p:anim calcmode="lin" valueType="num">
                                      <p:cBhvr>
                                        <p:cTn id="160" dur="1000" fill="hold"/>
                                        <p:tgtEl>
                                          <p:spTgt spid="23"/>
                                        </p:tgtEl>
                                        <p:attrNameLst>
                                          <p:attrName>ppt_h</p:attrName>
                                        </p:attrNameLst>
                                      </p:cBhvr>
                                      <p:tavLst>
                                        <p:tav tm="0">
                                          <p:val>
                                            <p:fltVal val="0"/>
                                          </p:val>
                                        </p:tav>
                                        <p:tav tm="100000">
                                          <p:val>
                                            <p:strVal val="#ppt_h"/>
                                          </p:val>
                                        </p:tav>
                                      </p:tavLst>
                                    </p:anim>
                                    <p:anim calcmode="lin" valueType="num">
                                      <p:cBhvr>
                                        <p:cTn id="161" dur="1000" fill="hold"/>
                                        <p:tgtEl>
                                          <p:spTgt spid="23"/>
                                        </p:tgtEl>
                                        <p:attrNameLst>
                                          <p:attrName>style.rotation</p:attrName>
                                        </p:attrNameLst>
                                      </p:cBhvr>
                                      <p:tavLst>
                                        <p:tav tm="0">
                                          <p:val>
                                            <p:fltVal val="90"/>
                                          </p:val>
                                        </p:tav>
                                        <p:tav tm="100000">
                                          <p:val>
                                            <p:fltVal val="0"/>
                                          </p:val>
                                        </p:tav>
                                      </p:tavLst>
                                    </p:anim>
                                    <p:animEffect transition="in" filter="fade">
                                      <p:cBhvr>
                                        <p:cTn id="162" dur="1000"/>
                                        <p:tgtEl>
                                          <p:spTgt spid="23"/>
                                        </p:tgtEl>
                                      </p:cBhvr>
                                    </p:animEffect>
                                  </p:childTnLst>
                                </p:cTn>
                              </p:par>
                            </p:childTnLst>
                          </p:cTn>
                        </p:par>
                      </p:childTnLst>
                    </p:cTn>
                  </p:par>
                  <p:par>
                    <p:cTn id="163" fill="hold">
                      <p:stCondLst>
                        <p:cond delay="indefinite"/>
                      </p:stCondLst>
                      <p:childTnLst>
                        <p:par>
                          <p:cTn id="164" fill="hold">
                            <p:stCondLst>
                              <p:cond delay="0"/>
                            </p:stCondLst>
                            <p:childTnLst>
                              <p:par>
                                <p:cTn id="165" presetID="31" presetClass="entr" presetSubtype="0" fill="hold" grpId="0" nodeType="clickEffect">
                                  <p:stCondLst>
                                    <p:cond delay="0"/>
                                  </p:stCondLst>
                                  <p:childTnLst>
                                    <p:set>
                                      <p:cBhvr>
                                        <p:cTn id="166" dur="1" fill="hold">
                                          <p:stCondLst>
                                            <p:cond delay="0"/>
                                          </p:stCondLst>
                                        </p:cTn>
                                        <p:tgtEl>
                                          <p:spTgt spid="26"/>
                                        </p:tgtEl>
                                        <p:attrNameLst>
                                          <p:attrName>style.visibility</p:attrName>
                                        </p:attrNameLst>
                                      </p:cBhvr>
                                      <p:to>
                                        <p:strVal val="visible"/>
                                      </p:to>
                                    </p:set>
                                    <p:anim calcmode="lin" valueType="num">
                                      <p:cBhvr>
                                        <p:cTn id="167" dur="1000" fill="hold"/>
                                        <p:tgtEl>
                                          <p:spTgt spid="26"/>
                                        </p:tgtEl>
                                        <p:attrNameLst>
                                          <p:attrName>ppt_w</p:attrName>
                                        </p:attrNameLst>
                                      </p:cBhvr>
                                      <p:tavLst>
                                        <p:tav tm="0">
                                          <p:val>
                                            <p:fltVal val="0"/>
                                          </p:val>
                                        </p:tav>
                                        <p:tav tm="100000">
                                          <p:val>
                                            <p:strVal val="#ppt_w"/>
                                          </p:val>
                                        </p:tav>
                                      </p:tavLst>
                                    </p:anim>
                                    <p:anim calcmode="lin" valueType="num">
                                      <p:cBhvr>
                                        <p:cTn id="168" dur="1000" fill="hold"/>
                                        <p:tgtEl>
                                          <p:spTgt spid="26"/>
                                        </p:tgtEl>
                                        <p:attrNameLst>
                                          <p:attrName>ppt_h</p:attrName>
                                        </p:attrNameLst>
                                      </p:cBhvr>
                                      <p:tavLst>
                                        <p:tav tm="0">
                                          <p:val>
                                            <p:fltVal val="0"/>
                                          </p:val>
                                        </p:tav>
                                        <p:tav tm="100000">
                                          <p:val>
                                            <p:strVal val="#ppt_h"/>
                                          </p:val>
                                        </p:tav>
                                      </p:tavLst>
                                    </p:anim>
                                    <p:anim calcmode="lin" valueType="num">
                                      <p:cBhvr>
                                        <p:cTn id="169" dur="1000" fill="hold"/>
                                        <p:tgtEl>
                                          <p:spTgt spid="26"/>
                                        </p:tgtEl>
                                        <p:attrNameLst>
                                          <p:attrName>style.rotation</p:attrName>
                                        </p:attrNameLst>
                                      </p:cBhvr>
                                      <p:tavLst>
                                        <p:tav tm="0">
                                          <p:val>
                                            <p:fltVal val="90"/>
                                          </p:val>
                                        </p:tav>
                                        <p:tav tm="100000">
                                          <p:val>
                                            <p:fltVal val="0"/>
                                          </p:val>
                                        </p:tav>
                                      </p:tavLst>
                                    </p:anim>
                                    <p:animEffect transition="in" filter="fade">
                                      <p:cBhvr>
                                        <p:cTn id="170"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P spid="12" grpId="0" animBg="1"/>
      <p:bldP spid="13" grpId="0" animBg="1"/>
      <p:bldP spid="15" grpId="0" animBg="1"/>
      <p:bldP spid="16" grpId="0" animBg="1"/>
      <p:bldP spid="18" grpId="0" animBg="1"/>
      <p:bldP spid="19" grpId="0" animBg="1"/>
      <p:bldP spid="21" grpId="0" animBg="1"/>
      <p:bldP spid="22" grpId="0" animBg="1"/>
      <p:bldP spid="24" grpId="0" animBg="1"/>
      <p:bldP spid="25" grpId="0" animBg="1"/>
      <p:bldP spid="27" grpId="0" animBg="1"/>
      <p:bldP spid="28" grpId="0" animBg="1"/>
      <p:bldP spid="31" grpId="0" animBg="1"/>
      <p:bldP spid="32" grpId="0" animBg="1"/>
      <p:bldP spid="23" grpId="0" animBg="1"/>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A9056C-09D6-4480-83F5-8B1ACBDC8F5B}"/>
              </a:ext>
            </a:extLst>
          </p:cNvPr>
          <p:cNvSpPr/>
          <p:nvPr/>
        </p:nvSpPr>
        <p:spPr>
          <a:xfrm>
            <a:off x="454395" y="430548"/>
            <a:ext cx="11331828" cy="5161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Year One  </a:t>
            </a:r>
          </a:p>
          <a:p>
            <a:pPr algn="ctr"/>
            <a:r>
              <a:rPr lang="en-GB" sz="2000" b="1" dirty="0"/>
              <a:t>                                                                          </a:t>
            </a:r>
          </a:p>
        </p:txBody>
      </p:sp>
      <p:sp>
        <p:nvSpPr>
          <p:cNvPr id="3" name="Rectangle 2">
            <a:extLst>
              <a:ext uri="{FF2B5EF4-FFF2-40B4-BE49-F238E27FC236}">
                <a16:creationId xmlns:a16="http://schemas.microsoft.com/office/drawing/2014/main" id="{2696304B-E8FB-4679-BCC7-242BE7D06E01}"/>
              </a:ext>
            </a:extLst>
          </p:cNvPr>
          <p:cNvSpPr/>
          <p:nvPr/>
        </p:nvSpPr>
        <p:spPr>
          <a:xfrm>
            <a:off x="9772650" y="1039212"/>
            <a:ext cx="2013572" cy="55654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9.00 -9:15</a:t>
            </a:r>
          </a:p>
        </p:txBody>
      </p:sp>
      <p:sp>
        <p:nvSpPr>
          <p:cNvPr id="4" name="Rectangle 3">
            <a:extLst>
              <a:ext uri="{FF2B5EF4-FFF2-40B4-BE49-F238E27FC236}">
                <a16:creationId xmlns:a16="http://schemas.microsoft.com/office/drawing/2014/main" id="{2D421ADF-69B5-4998-8D5A-84F17CA56819}"/>
              </a:ext>
            </a:extLst>
          </p:cNvPr>
          <p:cNvSpPr/>
          <p:nvPr/>
        </p:nvSpPr>
        <p:spPr>
          <a:xfrm>
            <a:off x="454394" y="1032901"/>
            <a:ext cx="9232531" cy="55375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rPr>
              <a:t>Children enter school, brought to designated line outside by one parent/guardian, social distancing lines demarcated on playground. Teacher brings children into classroom. Children have designated space for packed lunch box. Children wash hands before settling at their desks for the register.</a:t>
            </a:r>
          </a:p>
        </p:txBody>
      </p:sp>
      <p:sp>
        <p:nvSpPr>
          <p:cNvPr id="6" name="Rectangle 5">
            <a:extLst>
              <a:ext uri="{FF2B5EF4-FFF2-40B4-BE49-F238E27FC236}">
                <a16:creationId xmlns:a16="http://schemas.microsoft.com/office/drawing/2014/main" id="{DE1C0E3D-2141-4EC3-A6DF-F553797EA98B}"/>
              </a:ext>
            </a:extLst>
          </p:cNvPr>
          <p:cNvSpPr/>
          <p:nvPr/>
        </p:nvSpPr>
        <p:spPr>
          <a:xfrm>
            <a:off x="9772648" y="1681769"/>
            <a:ext cx="2013573" cy="55374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9:15 -9:45</a:t>
            </a:r>
          </a:p>
        </p:txBody>
      </p:sp>
      <p:sp>
        <p:nvSpPr>
          <p:cNvPr id="7" name="Rectangle 6">
            <a:extLst>
              <a:ext uri="{FF2B5EF4-FFF2-40B4-BE49-F238E27FC236}">
                <a16:creationId xmlns:a16="http://schemas.microsoft.com/office/drawing/2014/main" id="{A436521F-B800-4254-8AB0-EBFCA433B22B}"/>
              </a:ext>
            </a:extLst>
          </p:cNvPr>
          <p:cNvSpPr/>
          <p:nvPr/>
        </p:nvSpPr>
        <p:spPr>
          <a:xfrm>
            <a:off x="454395" y="1713331"/>
            <a:ext cx="9232530" cy="522181"/>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b="1" dirty="0">
              <a:solidFill>
                <a:schemeClr val="tx1"/>
              </a:solidFill>
            </a:endParaRPr>
          </a:p>
          <a:p>
            <a:pPr algn="ctr"/>
            <a:r>
              <a:rPr lang="en-GB" sz="900" b="1" dirty="0">
                <a:solidFill>
                  <a:schemeClr val="tx1"/>
                </a:solidFill>
              </a:rPr>
              <a:t>Session 1 greeting/assembly via TEAMs by HT/SLT</a:t>
            </a:r>
          </a:p>
          <a:p>
            <a:pPr algn="ctr"/>
            <a:r>
              <a:rPr lang="en-GB" sz="900" b="1" dirty="0">
                <a:solidFill>
                  <a:schemeClr val="tx1"/>
                </a:solidFill>
              </a:rPr>
              <a:t>Followed by Bounce Back activity 20 mins – using EPIC resources – </a:t>
            </a:r>
          </a:p>
          <a:p>
            <a:pPr algn="ctr"/>
            <a:endParaRPr lang="en-GB" sz="900" b="1" dirty="0">
              <a:solidFill>
                <a:schemeClr val="tx1"/>
              </a:solidFill>
            </a:endParaRPr>
          </a:p>
        </p:txBody>
      </p:sp>
      <p:sp>
        <p:nvSpPr>
          <p:cNvPr id="9" name="Rectangle 8">
            <a:extLst>
              <a:ext uri="{FF2B5EF4-FFF2-40B4-BE49-F238E27FC236}">
                <a16:creationId xmlns:a16="http://schemas.microsoft.com/office/drawing/2014/main" id="{9A9C2C7D-C32A-4E2A-997A-701B324B93D2}"/>
              </a:ext>
            </a:extLst>
          </p:cNvPr>
          <p:cNvSpPr/>
          <p:nvPr/>
        </p:nvSpPr>
        <p:spPr>
          <a:xfrm>
            <a:off x="9772648" y="2338113"/>
            <a:ext cx="1964958" cy="562851"/>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9:45-11.00</a:t>
            </a:r>
          </a:p>
        </p:txBody>
      </p:sp>
      <p:sp>
        <p:nvSpPr>
          <p:cNvPr id="10" name="Rectangle 9">
            <a:extLst>
              <a:ext uri="{FF2B5EF4-FFF2-40B4-BE49-F238E27FC236}">
                <a16:creationId xmlns:a16="http://schemas.microsoft.com/office/drawing/2014/main" id="{28865F33-C4B1-4298-BCD9-3D6D4F5DE639}"/>
              </a:ext>
            </a:extLst>
          </p:cNvPr>
          <p:cNvSpPr/>
          <p:nvPr/>
        </p:nvSpPr>
        <p:spPr>
          <a:xfrm>
            <a:off x="454393" y="2338112"/>
            <a:ext cx="9232530" cy="562851"/>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rPr>
              <a:t>Session 2 – Literacy based</a:t>
            </a:r>
          </a:p>
          <a:p>
            <a:pPr algn="ctr"/>
            <a:r>
              <a:rPr lang="en-GB" sz="900" b="1" dirty="0">
                <a:solidFill>
                  <a:schemeClr val="tx1"/>
                </a:solidFill>
              </a:rPr>
              <a:t>Phonics – lead by teacher 20mins, children sat in spaces designated on carpet</a:t>
            </a:r>
          </a:p>
          <a:p>
            <a:pPr algn="ctr"/>
            <a:r>
              <a:rPr lang="en-GB" sz="900" b="1" dirty="0">
                <a:solidFill>
                  <a:schemeClr val="tx1"/>
                </a:solidFill>
              </a:rPr>
              <a:t>Independent activity – children at desks</a:t>
            </a:r>
          </a:p>
          <a:p>
            <a:pPr algn="ctr"/>
            <a:r>
              <a:rPr lang="en-GB" sz="900" b="1" dirty="0">
                <a:solidFill>
                  <a:schemeClr val="tx1"/>
                </a:solidFill>
              </a:rPr>
              <a:t>(20 min break slots woven in to this time)</a:t>
            </a:r>
          </a:p>
        </p:txBody>
      </p:sp>
      <p:sp>
        <p:nvSpPr>
          <p:cNvPr id="13" name="Rectangle 12">
            <a:extLst>
              <a:ext uri="{FF2B5EF4-FFF2-40B4-BE49-F238E27FC236}">
                <a16:creationId xmlns:a16="http://schemas.microsoft.com/office/drawing/2014/main" id="{2E278F4E-0563-4D34-BA1B-67679942EE36}"/>
              </a:ext>
            </a:extLst>
          </p:cNvPr>
          <p:cNvSpPr/>
          <p:nvPr/>
        </p:nvSpPr>
        <p:spPr>
          <a:xfrm>
            <a:off x="454392" y="3003563"/>
            <a:ext cx="11283214" cy="351961"/>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dirty="0">
              <a:solidFill>
                <a:schemeClr val="tx1"/>
              </a:solidFill>
            </a:endParaRPr>
          </a:p>
          <a:p>
            <a:pPr algn="ctr"/>
            <a:r>
              <a:rPr lang="en-GB" sz="1200" b="1" dirty="0">
                <a:solidFill>
                  <a:schemeClr val="tx1"/>
                </a:solidFill>
              </a:rPr>
              <a:t>After break – all children to wash hands before returning to classroom</a:t>
            </a:r>
          </a:p>
          <a:p>
            <a:pPr algn="ctr"/>
            <a:endParaRPr lang="en-GB" sz="900" b="1" dirty="0">
              <a:solidFill>
                <a:schemeClr val="tx1"/>
              </a:solidFill>
            </a:endParaRPr>
          </a:p>
        </p:txBody>
      </p:sp>
      <p:sp>
        <p:nvSpPr>
          <p:cNvPr id="15" name="Rectangle 14">
            <a:extLst>
              <a:ext uri="{FF2B5EF4-FFF2-40B4-BE49-F238E27FC236}">
                <a16:creationId xmlns:a16="http://schemas.microsoft.com/office/drawing/2014/main" id="{59BEE6D7-2C89-4B85-B9A9-8F2CF05A428C}"/>
              </a:ext>
            </a:extLst>
          </p:cNvPr>
          <p:cNvSpPr/>
          <p:nvPr/>
        </p:nvSpPr>
        <p:spPr>
          <a:xfrm>
            <a:off x="9772648" y="3429000"/>
            <a:ext cx="1964958" cy="536701"/>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11:10 -12:00</a:t>
            </a:r>
          </a:p>
        </p:txBody>
      </p:sp>
      <p:sp>
        <p:nvSpPr>
          <p:cNvPr id="16" name="Rectangle 15">
            <a:extLst>
              <a:ext uri="{FF2B5EF4-FFF2-40B4-BE49-F238E27FC236}">
                <a16:creationId xmlns:a16="http://schemas.microsoft.com/office/drawing/2014/main" id="{E77097E6-F028-4636-B3EA-7EF0E248013A}"/>
              </a:ext>
            </a:extLst>
          </p:cNvPr>
          <p:cNvSpPr/>
          <p:nvPr/>
        </p:nvSpPr>
        <p:spPr>
          <a:xfrm>
            <a:off x="454392" y="3429001"/>
            <a:ext cx="9232531" cy="5367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rPr>
              <a:t>Session 3 – Numeracy based</a:t>
            </a:r>
          </a:p>
          <a:p>
            <a:pPr algn="ctr"/>
            <a:r>
              <a:rPr lang="en-GB" sz="900" b="1" dirty="0">
                <a:solidFill>
                  <a:schemeClr val="tx1"/>
                </a:solidFill>
              </a:rPr>
              <a:t>Main input – lead by teacher 20 mins, children sat in spaces designated on carpet</a:t>
            </a:r>
          </a:p>
          <a:p>
            <a:pPr algn="ctr"/>
            <a:r>
              <a:rPr lang="en-GB" sz="900" b="1" dirty="0">
                <a:solidFill>
                  <a:schemeClr val="tx1"/>
                </a:solidFill>
              </a:rPr>
              <a:t>Independent activity 20 mins – children at desks</a:t>
            </a:r>
          </a:p>
          <a:p>
            <a:pPr algn="ctr"/>
            <a:r>
              <a:rPr lang="en-GB" sz="900" b="1" dirty="0">
                <a:solidFill>
                  <a:schemeClr val="tx1"/>
                </a:solidFill>
              </a:rPr>
              <a:t>X Table Rock Stars/ </a:t>
            </a:r>
            <a:r>
              <a:rPr lang="en-GB" sz="900" b="1" dirty="0" err="1">
                <a:solidFill>
                  <a:schemeClr val="tx1"/>
                </a:solidFill>
              </a:rPr>
              <a:t>numbots</a:t>
            </a:r>
            <a:r>
              <a:rPr lang="en-GB" sz="900" b="1" dirty="0">
                <a:solidFill>
                  <a:schemeClr val="tx1"/>
                </a:solidFill>
              </a:rPr>
              <a:t>  – 10mins</a:t>
            </a:r>
          </a:p>
        </p:txBody>
      </p:sp>
      <p:sp>
        <p:nvSpPr>
          <p:cNvPr id="18" name="Rectangle 17">
            <a:extLst>
              <a:ext uri="{FF2B5EF4-FFF2-40B4-BE49-F238E27FC236}">
                <a16:creationId xmlns:a16="http://schemas.microsoft.com/office/drawing/2014/main" id="{4A436BAF-45DA-4EBE-8A6A-7A68CB5D717D}"/>
              </a:ext>
            </a:extLst>
          </p:cNvPr>
          <p:cNvSpPr/>
          <p:nvPr/>
        </p:nvSpPr>
        <p:spPr>
          <a:xfrm>
            <a:off x="9772646" y="4039177"/>
            <a:ext cx="1964959" cy="60086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12:00 – 1:00</a:t>
            </a:r>
          </a:p>
          <a:p>
            <a:pPr algn="ctr"/>
            <a:r>
              <a:rPr lang="en-GB" sz="1200" b="1" dirty="0">
                <a:solidFill>
                  <a:schemeClr val="tx1"/>
                </a:solidFill>
              </a:rPr>
              <a:t>1:00-1:10 Register</a:t>
            </a:r>
          </a:p>
        </p:txBody>
      </p:sp>
      <p:sp>
        <p:nvSpPr>
          <p:cNvPr id="19" name="Rectangle 18">
            <a:extLst>
              <a:ext uri="{FF2B5EF4-FFF2-40B4-BE49-F238E27FC236}">
                <a16:creationId xmlns:a16="http://schemas.microsoft.com/office/drawing/2014/main" id="{FA2B4194-73D6-4273-A2B6-C3FF1A0E0554}"/>
              </a:ext>
            </a:extLst>
          </p:cNvPr>
          <p:cNvSpPr/>
          <p:nvPr/>
        </p:nvSpPr>
        <p:spPr>
          <a:xfrm>
            <a:off x="454392" y="4039178"/>
            <a:ext cx="9232531" cy="562851"/>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dirty="0">
              <a:solidFill>
                <a:schemeClr val="tx1"/>
              </a:solidFill>
            </a:endParaRPr>
          </a:p>
          <a:p>
            <a:pPr algn="ctr"/>
            <a:r>
              <a:rPr lang="en-GB" sz="1200" b="1" dirty="0">
                <a:solidFill>
                  <a:schemeClr val="tx1"/>
                </a:solidFill>
              </a:rPr>
              <a:t>Lunch – time to have packed lunch, lunch to be eaten outside whenever possible, play outside in designated space, children line up, wash hands on returning to classroom</a:t>
            </a:r>
          </a:p>
          <a:p>
            <a:pPr algn="ctr"/>
            <a:endParaRPr lang="en-GB" dirty="0"/>
          </a:p>
        </p:txBody>
      </p:sp>
      <p:sp>
        <p:nvSpPr>
          <p:cNvPr id="21" name="Rectangle 20">
            <a:extLst>
              <a:ext uri="{FF2B5EF4-FFF2-40B4-BE49-F238E27FC236}">
                <a16:creationId xmlns:a16="http://schemas.microsoft.com/office/drawing/2014/main" id="{70A4A450-56DE-49EE-8809-A6DCEF038372}"/>
              </a:ext>
            </a:extLst>
          </p:cNvPr>
          <p:cNvSpPr/>
          <p:nvPr/>
        </p:nvSpPr>
        <p:spPr>
          <a:xfrm>
            <a:off x="9772645" y="4696612"/>
            <a:ext cx="1964959" cy="44805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1:10 – 2:00</a:t>
            </a:r>
          </a:p>
        </p:txBody>
      </p:sp>
      <p:sp>
        <p:nvSpPr>
          <p:cNvPr id="22" name="Rectangle 21">
            <a:extLst>
              <a:ext uri="{FF2B5EF4-FFF2-40B4-BE49-F238E27FC236}">
                <a16:creationId xmlns:a16="http://schemas.microsoft.com/office/drawing/2014/main" id="{0DC37383-6D20-46E6-9ED8-A03A4E8CDFB9}"/>
              </a:ext>
            </a:extLst>
          </p:cNvPr>
          <p:cNvSpPr/>
          <p:nvPr/>
        </p:nvSpPr>
        <p:spPr>
          <a:xfrm>
            <a:off x="454392" y="4675507"/>
            <a:ext cx="9232531" cy="46916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rPr>
              <a:t>Session 4 – start afternoon with cosmic yoga/ mindfulness activity followed by </a:t>
            </a:r>
          </a:p>
          <a:p>
            <a:pPr algn="ctr"/>
            <a:r>
              <a:rPr lang="en-GB" sz="900" b="1" dirty="0">
                <a:solidFill>
                  <a:schemeClr val="tx1"/>
                </a:solidFill>
              </a:rPr>
              <a:t>Creativity based main input – topic 25mins </a:t>
            </a:r>
          </a:p>
        </p:txBody>
      </p:sp>
      <p:sp>
        <p:nvSpPr>
          <p:cNvPr id="24" name="Rectangle 23">
            <a:extLst>
              <a:ext uri="{FF2B5EF4-FFF2-40B4-BE49-F238E27FC236}">
                <a16:creationId xmlns:a16="http://schemas.microsoft.com/office/drawing/2014/main" id="{85445162-3824-4812-BE99-4E8629AA84C2}"/>
              </a:ext>
            </a:extLst>
          </p:cNvPr>
          <p:cNvSpPr/>
          <p:nvPr/>
        </p:nvSpPr>
        <p:spPr>
          <a:xfrm>
            <a:off x="9772644" y="5218149"/>
            <a:ext cx="1964959" cy="44805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2:00 – 2:55</a:t>
            </a:r>
          </a:p>
        </p:txBody>
      </p:sp>
      <p:sp>
        <p:nvSpPr>
          <p:cNvPr id="25" name="Rectangle 24">
            <a:extLst>
              <a:ext uri="{FF2B5EF4-FFF2-40B4-BE49-F238E27FC236}">
                <a16:creationId xmlns:a16="http://schemas.microsoft.com/office/drawing/2014/main" id="{9D7124B0-4B04-4CAA-B7D8-3DF22356A7C5}"/>
              </a:ext>
            </a:extLst>
          </p:cNvPr>
          <p:cNvSpPr/>
          <p:nvPr/>
        </p:nvSpPr>
        <p:spPr>
          <a:xfrm>
            <a:off x="454392" y="5218148"/>
            <a:ext cx="9232531" cy="41582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dirty="0">
              <a:solidFill>
                <a:schemeClr val="tx1"/>
              </a:solidFill>
            </a:endParaRPr>
          </a:p>
          <a:p>
            <a:pPr algn="ctr"/>
            <a:r>
              <a:rPr lang="en-GB" sz="1200" b="1" dirty="0">
                <a:solidFill>
                  <a:schemeClr val="tx1"/>
                </a:solidFill>
              </a:rPr>
              <a:t>Break – time throughout this time - structured play outside, children line up, wash hands on returning to classroom</a:t>
            </a:r>
          </a:p>
          <a:p>
            <a:pPr algn="ctr"/>
            <a:endParaRPr lang="en-GB" dirty="0"/>
          </a:p>
        </p:txBody>
      </p:sp>
      <p:sp>
        <p:nvSpPr>
          <p:cNvPr id="27" name="Rectangle 26">
            <a:extLst>
              <a:ext uri="{FF2B5EF4-FFF2-40B4-BE49-F238E27FC236}">
                <a16:creationId xmlns:a16="http://schemas.microsoft.com/office/drawing/2014/main" id="{F2D86B5C-9A1F-4E95-9905-B48CAEE67F8E}"/>
              </a:ext>
            </a:extLst>
          </p:cNvPr>
          <p:cNvSpPr/>
          <p:nvPr/>
        </p:nvSpPr>
        <p:spPr>
          <a:xfrm>
            <a:off x="9772643" y="5722773"/>
            <a:ext cx="1964959" cy="70468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2:00 – 3:05</a:t>
            </a:r>
          </a:p>
        </p:txBody>
      </p:sp>
      <p:sp>
        <p:nvSpPr>
          <p:cNvPr id="28" name="Rectangle 27">
            <a:extLst>
              <a:ext uri="{FF2B5EF4-FFF2-40B4-BE49-F238E27FC236}">
                <a16:creationId xmlns:a16="http://schemas.microsoft.com/office/drawing/2014/main" id="{DC1815A1-FC9D-4057-B819-6C331EF78550}"/>
              </a:ext>
            </a:extLst>
          </p:cNvPr>
          <p:cNvSpPr/>
          <p:nvPr/>
        </p:nvSpPr>
        <p:spPr>
          <a:xfrm>
            <a:off x="454392" y="5722773"/>
            <a:ext cx="9232531" cy="70468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b="1" dirty="0">
              <a:solidFill>
                <a:schemeClr val="tx1"/>
              </a:solidFill>
            </a:endParaRPr>
          </a:p>
          <a:p>
            <a:pPr algn="ctr"/>
            <a:endParaRPr lang="en-GB" sz="900" b="1" dirty="0">
              <a:solidFill>
                <a:schemeClr val="tx1"/>
              </a:solidFill>
            </a:endParaRPr>
          </a:p>
          <a:p>
            <a:pPr algn="ctr"/>
            <a:r>
              <a:rPr lang="en-GB" sz="900" b="1" dirty="0">
                <a:solidFill>
                  <a:schemeClr val="tx1"/>
                </a:solidFill>
              </a:rPr>
              <a:t>Session 5 – Creativity/topic independent work 25 mins </a:t>
            </a:r>
          </a:p>
          <a:p>
            <a:pPr algn="ctr"/>
            <a:r>
              <a:rPr lang="en-GB" sz="900" b="1" dirty="0">
                <a:solidFill>
                  <a:schemeClr val="tx1"/>
                </a:solidFill>
              </a:rPr>
              <a:t>Reading time – whole class text –  15 mins</a:t>
            </a:r>
          </a:p>
          <a:p>
            <a:pPr algn="ctr"/>
            <a:r>
              <a:rPr lang="en-GB" sz="900" b="1" dirty="0">
                <a:solidFill>
                  <a:schemeClr val="tx1"/>
                </a:solidFill>
              </a:rPr>
              <a:t>Getting ready for home, reviewing the day/ bounce back. 15 mins</a:t>
            </a:r>
          </a:p>
          <a:p>
            <a:pPr algn="ctr"/>
            <a:r>
              <a:rPr lang="en-GB" sz="900" b="1" dirty="0">
                <a:solidFill>
                  <a:schemeClr val="tx1"/>
                </a:solidFill>
              </a:rPr>
              <a:t>Wash hands &amp; safely line up to exit school</a:t>
            </a:r>
          </a:p>
          <a:p>
            <a:pPr algn="ctr"/>
            <a:r>
              <a:rPr lang="en-GB" sz="900" b="1" dirty="0">
                <a:solidFill>
                  <a:schemeClr val="tx1"/>
                </a:solidFill>
              </a:rPr>
              <a:t>.</a:t>
            </a:r>
          </a:p>
          <a:p>
            <a:pPr algn="ctr"/>
            <a:endParaRPr lang="en-GB" dirty="0"/>
          </a:p>
        </p:txBody>
      </p:sp>
      <p:pic>
        <p:nvPicPr>
          <p:cNvPr id="30" name="Picture 3">
            <a:extLst>
              <a:ext uri="{FF2B5EF4-FFF2-40B4-BE49-F238E27FC236}">
                <a16:creationId xmlns:a16="http://schemas.microsoft.com/office/drawing/2014/main" id="{AF0DB6B7-534D-4233-A89B-69449775BB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4764"/>
            <a:ext cx="996019" cy="94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1991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fltVal val="0"/>
                                          </p:val>
                                        </p:tav>
                                        <p:tav tm="100000">
                                          <p:val>
                                            <p:strVal val="#ppt_w"/>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 calcmode="lin" valueType="num">
                                      <p:cBhvr>
                                        <p:cTn id="25" dur="1000" fill="hold"/>
                                        <p:tgtEl>
                                          <p:spTgt spid="4"/>
                                        </p:tgtEl>
                                        <p:attrNameLst>
                                          <p:attrName>style.rotation</p:attrName>
                                        </p:attrNameLst>
                                      </p:cBhvr>
                                      <p:tavLst>
                                        <p:tav tm="0">
                                          <p:val>
                                            <p:fltVal val="90"/>
                                          </p:val>
                                        </p:tav>
                                        <p:tav tm="100000">
                                          <p:val>
                                            <p:fltVal val="0"/>
                                          </p:val>
                                        </p:tav>
                                      </p:tavLst>
                                    </p:anim>
                                    <p:animEffect transition="in" filter="fade">
                                      <p:cBhvr>
                                        <p:cTn id="26" dur="10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fltVal val="0"/>
                                          </p:val>
                                        </p:tav>
                                        <p:tav tm="100000">
                                          <p:val>
                                            <p:strVal val="#ppt_w"/>
                                          </p:val>
                                        </p:tav>
                                      </p:tavLst>
                                    </p:anim>
                                    <p:anim calcmode="lin" valueType="num">
                                      <p:cBhvr>
                                        <p:cTn id="32" dur="1000" fill="hold"/>
                                        <p:tgtEl>
                                          <p:spTgt spid="6"/>
                                        </p:tgtEl>
                                        <p:attrNameLst>
                                          <p:attrName>ppt_h</p:attrName>
                                        </p:attrNameLst>
                                      </p:cBhvr>
                                      <p:tavLst>
                                        <p:tav tm="0">
                                          <p:val>
                                            <p:fltVal val="0"/>
                                          </p:val>
                                        </p:tav>
                                        <p:tav tm="100000">
                                          <p:val>
                                            <p:strVal val="#ppt_h"/>
                                          </p:val>
                                        </p:tav>
                                      </p:tavLst>
                                    </p:anim>
                                    <p:anim calcmode="lin" valueType="num">
                                      <p:cBhvr>
                                        <p:cTn id="33" dur="1000" fill="hold"/>
                                        <p:tgtEl>
                                          <p:spTgt spid="6"/>
                                        </p:tgtEl>
                                        <p:attrNameLst>
                                          <p:attrName>style.rotation</p:attrName>
                                        </p:attrNameLst>
                                      </p:cBhvr>
                                      <p:tavLst>
                                        <p:tav tm="0">
                                          <p:val>
                                            <p:fltVal val="90"/>
                                          </p:val>
                                        </p:tav>
                                        <p:tav tm="100000">
                                          <p:val>
                                            <p:fltVal val="0"/>
                                          </p:val>
                                        </p:tav>
                                      </p:tavLst>
                                    </p:anim>
                                    <p:animEffect transition="in" filter="fade">
                                      <p:cBhvr>
                                        <p:cTn id="34" dur="10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1000" fill="hold"/>
                                        <p:tgtEl>
                                          <p:spTgt spid="7"/>
                                        </p:tgtEl>
                                        <p:attrNameLst>
                                          <p:attrName>ppt_w</p:attrName>
                                        </p:attrNameLst>
                                      </p:cBhvr>
                                      <p:tavLst>
                                        <p:tav tm="0">
                                          <p:val>
                                            <p:fltVal val="0"/>
                                          </p:val>
                                        </p:tav>
                                        <p:tav tm="100000">
                                          <p:val>
                                            <p:strVal val="#ppt_w"/>
                                          </p:val>
                                        </p:tav>
                                      </p:tavLst>
                                    </p:anim>
                                    <p:anim calcmode="lin" valueType="num">
                                      <p:cBhvr>
                                        <p:cTn id="40" dur="1000" fill="hold"/>
                                        <p:tgtEl>
                                          <p:spTgt spid="7"/>
                                        </p:tgtEl>
                                        <p:attrNameLst>
                                          <p:attrName>ppt_h</p:attrName>
                                        </p:attrNameLst>
                                      </p:cBhvr>
                                      <p:tavLst>
                                        <p:tav tm="0">
                                          <p:val>
                                            <p:fltVal val="0"/>
                                          </p:val>
                                        </p:tav>
                                        <p:tav tm="100000">
                                          <p:val>
                                            <p:strVal val="#ppt_h"/>
                                          </p:val>
                                        </p:tav>
                                      </p:tavLst>
                                    </p:anim>
                                    <p:anim calcmode="lin" valueType="num">
                                      <p:cBhvr>
                                        <p:cTn id="41" dur="1000" fill="hold"/>
                                        <p:tgtEl>
                                          <p:spTgt spid="7"/>
                                        </p:tgtEl>
                                        <p:attrNameLst>
                                          <p:attrName>style.rotation</p:attrName>
                                        </p:attrNameLst>
                                      </p:cBhvr>
                                      <p:tavLst>
                                        <p:tav tm="0">
                                          <p:val>
                                            <p:fltVal val="90"/>
                                          </p:val>
                                        </p:tav>
                                        <p:tav tm="100000">
                                          <p:val>
                                            <p:fltVal val="0"/>
                                          </p:val>
                                        </p:tav>
                                      </p:tavLst>
                                    </p:anim>
                                    <p:animEffect transition="in" filter="fade">
                                      <p:cBhvr>
                                        <p:cTn id="42" dur="10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1000" fill="hold"/>
                                        <p:tgtEl>
                                          <p:spTgt spid="9"/>
                                        </p:tgtEl>
                                        <p:attrNameLst>
                                          <p:attrName>ppt_w</p:attrName>
                                        </p:attrNameLst>
                                      </p:cBhvr>
                                      <p:tavLst>
                                        <p:tav tm="0">
                                          <p:val>
                                            <p:fltVal val="0"/>
                                          </p:val>
                                        </p:tav>
                                        <p:tav tm="100000">
                                          <p:val>
                                            <p:strVal val="#ppt_w"/>
                                          </p:val>
                                        </p:tav>
                                      </p:tavLst>
                                    </p:anim>
                                    <p:anim calcmode="lin" valueType="num">
                                      <p:cBhvr>
                                        <p:cTn id="48" dur="1000" fill="hold"/>
                                        <p:tgtEl>
                                          <p:spTgt spid="9"/>
                                        </p:tgtEl>
                                        <p:attrNameLst>
                                          <p:attrName>ppt_h</p:attrName>
                                        </p:attrNameLst>
                                      </p:cBhvr>
                                      <p:tavLst>
                                        <p:tav tm="0">
                                          <p:val>
                                            <p:fltVal val="0"/>
                                          </p:val>
                                        </p:tav>
                                        <p:tav tm="100000">
                                          <p:val>
                                            <p:strVal val="#ppt_h"/>
                                          </p:val>
                                        </p:tav>
                                      </p:tavLst>
                                    </p:anim>
                                    <p:anim calcmode="lin" valueType="num">
                                      <p:cBhvr>
                                        <p:cTn id="49" dur="1000" fill="hold"/>
                                        <p:tgtEl>
                                          <p:spTgt spid="9"/>
                                        </p:tgtEl>
                                        <p:attrNameLst>
                                          <p:attrName>style.rotation</p:attrName>
                                        </p:attrNameLst>
                                      </p:cBhvr>
                                      <p:tavLst>
                                        <p:tav tm="0">
                                          <p:val>
                                            <p:fltVal val="90"/>
                                          </p:val>
                                        </p:tav>
                                        <p:tav tm="100000">
                                          <p:val>
                                            <p:fltVal val="0"/>
                                          </p:val>
                                        </p:tav>
                                      </p:tavLst>
                                    </p:anim>
                                    <p:animEffect transition="in" filter="fade">
                                      <p:cBhvr>
                                        <p:cTn id="50" dur="1000"/>
                                        <p:tgtEl>
                                          <p:spTgt spid="9"/>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1000" fill="hold"/>
                                        <p:tgtEl>
                                          <p:spTgt spid="10"/>
                                        </p:tgtEl>
                                        <p:attrNameLst>
                                          <p:attrName>ppt_w</p:attrName>
                                        </p:attrNameLst>
                                      </p:cBhvr>
                                      <p:tavLst>
                                        <p:tav tm="0">
                                          <p:val>
                                            <p:fltVal val="0"/>
                                          </p:val>
                                        </p:tav>
                                        <p:tav tm="100000">
                                          <p:val>
                                            <p:strVal val="#ppt_w"/>
                                          </p:val>
                                        </p:tav>
                                      </p:tavLst>
                                    </p:anim>
                                    <p:anim calcmode="lin" valueType="num">
                                      <p:cBhvr>
                                        <p:cTn id="56" dur="1000" fill="hold"/>
                                        <p:tgtEl>
                                          <p:spTgt spid="10"/>
                                        </p:tgtEl>
                                        <p:attrNameLst>
                                          <p:attrName>ppt_h</p:attrName>
                                        </p:attrNameLst>
                                      </p:cBhvr>
                                      <p:tavLst>
                                        <p:tav tm="0">
                                          <p:val>
                                            <p:fltVal val="0"/>
                                          </p:val>
                                        </p:tav>
                                        <p:tav tm="100000">
                                          <p:val>
                                            <p:strVal val="#ppt_h"/>
                                          </p:val>
                                        </p:tav>
                                      </p:tavLst>
                                    </p:anim>
                                    <p:anim calcmode="lin" valueType="num">
                                      <p:cBhvr>
                                        <p:cTn id="57" dur="1000" fill="hold"/>
                                        <p:tgtEl>
                                          <p:spTgt spid="10"/>
                                        </p:tgtEl>
                                        <p:attrNameLst>
                                          <p:attrName>style.rotation</p:attrName>
                                        </p:attrNameLst>
                                      </p:cBhvr>
                                      <p:tavLst>
                                        <p:tav tm="0">
                                          <p:val>
                                            <p:fltVal val="90"/>
                                          </p:val>
                                        </p:tav>
                                        <p:tav tm="100000">
                                          <p:val>
                                            <p:fltVal val="0"/>
                                          </p:val>
                                        </p:tav>
                                      </p:tavLst>
                                    </p:anim>
                                    <p:animEffect transition="in" filter="fade">
                                      <p:cBhvr>
                                        <p:cTn id="58" dur="1000"/>
                                        <p:tgtEl>
                                          <p:spTgt spid="10"/>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1000" fill="hold"/>
                                        <p:tgtEl>
                                          <p:spTgt spid="13"/>
                                        </p:tgtEl>
                                        <p:attrNameLst>
                                          <p:attrName>ppt_w</p:attrName>
                                        </p:attrNameLst>
                                      </p:cBhvr>
                                      <p:tavLst>
                                        <p:tav tm="0">
                                          <p:val>
                                            <p:fltVal val="0"/>
                                          </p:val>
                                        </p:tav>
                                        <p:tav tm="100000">
                                          <p:val>
                                            <p:strVal val="#ppt_w"/>
                                          </p:val>
                                        </p:tav>
                                      </p:tavLst>
                                    </p:anim>
                                    <p:anim calcmode="lin" valueType="num">
                                      <p:cBhvr>
                                        <p:cTn id="64" dur="1000" fill="hold"/>
                                        <p:tgtEl>
                                          <p:spTgt spid="13"/>
                                        </p:tgtEl>
                                        <p:attrNameLst>
                                          <p:attrName>ppt_h</p:attrName>
                                        </p:attrNameLst>
                                      </p:cBhvr>
                                      <p:tavLst>
                                        <p:tav tm="0">
                                          <p:val>
                                            <p:fltVal val="0"/>
                                          </p:val>
                                        </p:tav>
                                        <p:tav tm="100000">
                                          <p:val>
                                            <p:strVal val="#ppt_h"/>
                                          </p:val>
                                        </p:tav>
                                      </p:tavLst>
                                    </p:anim>
                                    <p:anim calcmode="lin" valueType="num">
                                      <p:cBhvr>
                                        <p:cTn id="65" dur="1000" fill="hold"/>
                                        <p:tgtEl>
                                          <p:spTgt spid="13"/>
                                        </p:tgtEl>
                                        <p:attrNameLst>
                                          <p:attrName>style.rotation</p:attrName>
                                        </p:attrNameLst>
                                      </p:cBhvr>
                                      <p:tavLst>
                                        <p:tav tm="0">
                                          <p:val>
                                            <p:fltVal val="90"/>
                                          </p:val>
                                        </p:tav>
                                        <p:tav tm="100000">
                                          <p:val>
                                            <p:fltVal val="0"/>
                                          </p:val>
                                        </p:tav>
                                      </p:tavLst>
                                    </p:anim>
                                    <p:animEffect transition="in" filter="fade">
                                      <p:cBhvr>
                                        <p:cTn id="66" dur="1000"/>
                                        <p:tgtEl>
                                          <p:spTgt spid="13"/>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p:cTn id="71" dur="1000" fill="hold"/>
                                        <p:tgtEl>
                                          <p:spTgt spid="15"/>
                                        </p:tgtEl>
                                        <p:attrNameLst>
                                          <p:attrName>ppt_w</p:attrName>
                                        </p:attrNameLst>
                                      </p:cBhvr>
                                      <p:tavLst>
                                        <p:tav tm="0">
                                          <p:val>
                                            <p:fltVal val="0"/>
                                          </p:val>
                                        </p:tav>
                                        <p:tav tm="100000">
                                          <p:val>
                                            <p:strVal val="#ppt_w"/>
                                          </p:val>
                                        </p:tav>
                                      </p:tavLst>
                                    </p:anim>
                                    <p:anim calcmode="lin" valueType="num">
                                      <p:cBhvr>
                                        <p:cTn id="72" dur="1000" fill="hold"/>
                                        <p:tgtEl>
                                          <p:spTgt spid="15"/>
                                        </p:tgtEl>
                                        <p:attrNameLst>
                                          <p:attrName>ppt_h</p:attrName>
                                        </p:attrNameLst>
                                      </p:cBhvr>
                                      <p:tavLst>
                                        <p:tav tm="0">
                                          <p:val>
                                            <p:fltVal val="0"/>
                                          </p:val>
                                        </p:tav>
                                        <p:tav tm="100000">
                                          <p:val>
                                            <p:strVal val="#ppt_h"/>
                                          </p:val>
                                        </p:tav>
                                      </p:tavLst>
                                    </p:anim>
                                    <p:anim calcmode="lin" valueType="num">
                                      <p:cBhvr>
                                        <p:cTn id="73" dur="1000" fill="hold"/>
                                        <p:tgtEl>
                                          <p:spTgt spid="15"/>
                                        </p:tgtEl>
                                        <p:attrNameLst>
                                          <p:attrName>style.rotation</p:attrName>
                                        </p:attrNameLst>
                                      </p:cBhvr>
                                      <p:tavLst>
                                        <p:tav tm="0">
                                          <p:val>
                                            <p:fltVal val="90"/>
                                          </p:val>
                                        </p:tav>
                                        <p:tav tm="100000">
                                          <p:val>
                                            <p:fltVal val="0"/>
                                          </p:val>
                                        </p:tav>
                                      </p:tavLst>
                                    </p:anim>
                                    <p:animEffect transition="in" filter="fade">
                                      <p:cBhvr>
                                        <p:cTn id="74" dur="1000"/>
                                        <p:tgtEl>
                                          <p:spTgt spid="15"/>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p:cTn id="79" dur="1000" fill="hold"/>
                                        <p:tgtEl>
                                          <p:spTgt spid="16"/>
                                        </p:tgtEl>
                                        <p:attrNameLst>
                                          <p:attrName>ppt_w</p:attrName>
                                        </p:attrNameLst>
                                      </p:cBhvr>
                                      <p:tavLst>
                                        <p:tav tm="0">
                                          <p:val>
                                            <p:fltVal val="0"/>
                                          </p:val>
                                        </p:tav>
                                        <p:tav tm="100000">
                                          <p:val>
                                            <p:strVal val="#ppt_w"/>
                                          </p:val>
                                        </p:tav>
                                      </p:tavLst>
                                    </p:anim>
                                    <p:anim calcmode="lin" valueType="num">
                                      <p:cBhvr>
                                        <p:cTn id="80" dur="1000" fill="hold"/>
                                        <p:tgtEl>
                                          <p:spTgt spid="16"/>
                                        </p:tgtEl>
                                        <p:attrNameLst>
                                          <p:attrName>ppt_h</p:attrName>
                                        </p:attrNameLst>
                                      </p:cBhvr>
                                      <p:tavLst>
                                        <p:tav tm="0">
                                          <p:val>
                                            <p:fltVal val="0"/>
                                          </p:val>
                                        </p:tav>
                                        <p:tav tm="100000">
                                          <p:val>
                                            <p:strVal val="#ppt_h"/>
                                          </p:val>
                                        </p:tav>
                                      </p:tavLst>
                                    </p:anim>
                                    <p:anim calcmode="lin" valueType="num">
                                      <p:cBhvr>
                                        <p:cTn id="81" dur="1000" fill="hold"/>
                                        <p:tgtEl>
                                          <p:spTgt spid="16"/>
                                        </p:tgtEl>
                                        <p:attrNameLst>
                                          <p:attrName>style.rotation</p:attrName>
                                        </p:attrNameLst>
                                      </p:cBhvr>
                                      <p:tavLst>
                                        <p:tav tm="0">
                                          <p:val>
                                            <p:fltVal val="90"/>
                                          </p:val>
                                        </p:tav>
                                        <p:tav tm="100000">
                                          <p:val>
                                            <p:fltVal val="0"/>
                                          </p:val>
                                        </p:tav>
                                      </p:tavLst>
                                    </p:anim>
                                    <p:animEffect transition="in" filter="fade">
                                      <p:cBhvr>
                                        <p:cTn id="82" dur="1000"/>
                                        <p:tgtEl>
                                          <p:spTgt spid="16"/>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18"/>
                                        </p:tgtEl>
                                        <p:attrNameLst>
                                          <p:attrName>style.visibility</p:attrName>
                                        </p:attrNameLst>
                                      </p:cBhvr>
                                      <p:to>
                                        <p:strVal val="visible"/>
                                      </p:to>
                                    </p:set>
                                    <p:anim calcmode="lin" valueType="num">
                                      <p:cBhvr>
                                        <p:cTn id="87" dur="1000" fill="hold"/>
                                        <p:tgtEl>
                                          <p:spTgt spid="18"/>
                                        </p:tgtEl>
                                        <p:attrNameLst>
                                          <p:attrName>ppt_w</p:attrName>
                                        </p:attrNameLst>
                                      </p:cBhvr>
                                      <p:tavLst>
                                        <p:tav tm="0">
                                          <p:val>
                                            <p:fltVal val="0"/>
                                          </p:val>
                                        </p:tav>
                                        <p:tav tm="100000">
                                          <p:val>
                                            <p:strVal val="#ppt_w"/>
                                          </p:val>
                                        </p:tav>
                                      </p:tavLst>
                                    </p:anim>
                                    <p:anim calcmode="lin" valueType="num">
                                      <p:cBhvr>
                                        <p:cTn id="88" dur="1000" fill="hold"/>
                                        <p:tgtEl>
                                          <p:spTgt spid="18"/>
                                        </p:tgtEl>
                                        <p:attrNameLst>
                                          <p:attrName>ppt_h</p:attrName>
                                        </p:attrNameLst>
                                      </p:cBhvr>
                                      <p:tavLst>
                                        <p:tav tm="0">
                                          <p:val>
                                            <p:fltVal val="0"/>
                                          </p:val>
                                        </p:tav>
                                        <p:tav tm="100000">
                                          <p:val>
                                            <p:strVal val="#ppt_h"/>
                                          </p:val>
                                        </p:tav>
                                      </p:tavLst>
                                    </p:anim>
                                    <p:anim calcmode="lin" valueType="num">
                                      <p:cBhvr>
                                        <p:cTn id="89" dur="1000" fill="hold"/>
                                        <p:tgtEl>
                                          <p:spTgt spid="18"/>
                                        </p:tgtEl>
                                        <p:attrNameLst>
                                          <p:attrName>style.rotation</p:attrName>
                                        </p:attrNameLst>
                                      </p:cBhvr>
                                      <p:tavLst>
                                        <p:tav tm="0">
                                          <p:val>
                                            <p:fltVal val="90"/>
                                          </p:val>
                                        </p:tav>
                                        <p:tav tm="100000">
                                          <p:val>
                                            <p:fltVal val="0"/>
                                          </p:val>
                                        </p:tav>
                                      </p:tavLst>
                                    </p:anim>
                                    <p:animEffect transition="in" filter="fade">
                                      <p:cBhvr>
                                        <p:cTn id="90" dur="1000"/>
                                        <p:tgtEl>
                                          <p:spTgt spid="18"/>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19"/>
                                        </p:tgtEl>
                                        <p:attrNameLst>
                                          <p:attrName>style.visibility</p:attrName>
                                        </p:attrNameLst>
                                      </p:cBhvr>
                                      <p:to>
                                        <p:strVal val="visible"/>
                                      </p:to>
                                    </p:set>
                                    <p:anim calcmode="lin" valueType="num">
                                      <p:cBhvr>
                                        <p:cTn id="95" dur="1000" fill="hold"/>
                                        <p:tgtEl>
                                          <p:spTgt spid="19"/>
                                        </p:tgtEl>
                                        <p:attrNameLst>
                                          <p:attrName>ppt_w</p:attrName>
                                        </p:attrNameLst>
                                      </p:cBhvr>
                                      <p:tavLst>
                                        <p:tav tm="0">
                                          <p:val>
                                            <p:fltVal val="0"/>
                                          </p:val>
                                        </p:tav>
                                        <p:tav tm="100000">
                                          <p:val>
                                            <p:strVal val="#ppt_w"/>
                                          </p:val>
                                        </p:tav>
                                      </p:tavLst>
                                    </p:anim>
                                    <p:anim calcmode="lin" valueType="num">
                                      <p:cBhvr>
                                        <p:cTn id="96" dur="1000" fill="hold"/>
                                        <p:tgtEl>
                                          <p:spTgt spid="19"/>
                                        </p:tgtEl>
                                        <p:attrNameLst>
                                          <p:attrName>ppt_h</p:attrName>
                                        </p:attrNameLst>
                                      </p:cBhvr>
                                      <p:tavLst>
                                        <p:tav tm="0">
                                          <p:val>
                                            <p:fltVal val="0"/>
                                          </p:val>
                                        </p:tav>
                                        <p:tav tm="100000">
                                          <p:val>
                                            <p:strVal val="#ppt_h"/>
                                          </p:val>
                                        </p:tav>
                                      </p:tavLst>
                                    </p:anim>
                                    <p:anim calcmode="lin" valueType="num">
                                      <p:cBhvr>
                                        <p:cTn id="97" dur="1000" fill="hold"/>
                                        <p:tgtEl>
                                          <p:spTgt spid="19"/>
                                        </p:tgtEl>
                                        <p:attrNameLst>
                                          <p:attrName>style.rotation</p:attrName>
                                        </p:attrNameLst>
                                      </p:cBhvr>
                                      <p:tavLst>
                                        <p:tav tm="0">
                                          <p:val>
                                            <p:fltVal val="90"/>
                                          </p:val>
                                        </p:tav>
                                        <p:tav tm="100000">
                                          <p:val>
                                            <p:fltVal val="0"/>
                                          </p:val>
                                        </p:tav>
                                      </p:tavLst>
                                    </p:anim>
                                    <p:animEffect transition="in" filter="fade">
                                      <p:cBhvr>
                                        <p:cTn id="98" dur="1000"/>
                                        <p:tgtEl>
                                          <p:spTgt spid="19"/>
                                        </p:tgtEl>
                                      </p:cBhvr>
                                    </p:animEffect>
                                  </p:childTnLst>
                                </p:cTn>
                              </p:par>
                            </p:childTnLst>
                          </p:cTn>
                        </p:par>
                      </p:childTnLst>
                    </p:cTn>
                  </p:par>
                  <p:par>
                    <p:cTn id="99" fill="hold">
                      <p:stCondLst>
                        <p:cond delay="indefinite"/>
                      </p:stCondLst>
                      <p:childTnLst>
                        <p:par>
                          <p:cTn id="100" fill="hold">
                            <p:stCondLst>
                              <p:cond delay="0"/>
                            </p:stCondLst>
                            <p:childTnLst>
                              <p:par>
                                <p:cTn id="101" presetID="31" presetClass="entr" presetSubtype="0" fill="hold" grpId="0" nodeType="clickEffect">
                                  <p:stCondLst>
                                    <p:cond delay="0"/>
                                  </p:stCondLst>
                                  <p:childTnLst>
                                    <p:set>
                                      <p:cBhvr>
                                        <p:cTn id="102" dur="1" fill="hold">
                                          <p:stCondLst>
                                            <p:cond delay="0"/>
                                          </p:stCondLst>
                                        </p:cTn>
                                        <p:tgtEl>
                                          <p:spTgt spid="21"/>
                                        </p:tgtEl>
                                        <p:attrNameLst>
                                          <p:attrName>style.visibility</p:attrName>
                                        </p:attrNameLst>
                                      </p:cBhvr>
                                      <p:to>
                                        <p:strVal val="visible"/>
                                      </p:to>
                                    </p:set>
                                    <p:anim calcmode="lin" valueType="num">
                                      <p:cBhvr>
                                        <p:cTn id="103" dur="1000" fill="hold"/>
                                        <p:tgtEl>
                                          <p:spTgt spid="21"/>
                                        </p:tgtEl>
                                        <p:attrNameLst>
                                          <p:attrName>ppt_w</p:attrName>
                                        </p:attrNameLst>
                                      </p:cBhvr>
                                      <p:tavLst>
                                        <p:tav tm="0">
                                          <p:val>
                                            <p:fltVal val="0"/>
                                          </p:val>
                                        </p:tav>
                                        <p:tav tm="100000">
                                          <p:val>
                                            <p:strVal val="#ppt_w"/>
                                          </p:val>
                                        </p:tav>
                                      </p:tavLst>
                                    </p:anim>
                                    <p:anim calcmode="lin" valueType="num">
                                      <p:cBhvr>
                                        <p:cTn id="104" dur="1000" fill="hold"/>
                                        <p:tgtEl>
                                          <p:spTgt spid="21"/>
                                        </p:tgtEl>
                                        <p:attrNameLst>
                                          <p:attrName>ppt_h</p:attrName>
                                        </p:attrNameLst>
                                      </p:cBhvr>
                                      <p:tavLst>
                                        <p:tav tm="0">
                                          <p:val>
                                            <p:fltVal val="0"/>
                                          </p:val>
                                        </p:tav>
                                        <p:tav tm="100000">
                                          <p:val>
                                            <p:strVal val="#ppt_h"/>
                                          </p:val>
                                        </p:tav>
                                      </p:tavLst>
                                    </p:anim>
                                    <p:anim calcmode="lin" valueType="num">
                                      <p:cBhvr>
                                        <p:cTn id="105" dur="1000" fill="hold"/>
                                        <p:tgtEl>
                                          <p:spTgt spid="21"/>
                                        </p:tgtEl>
                                        <p:attrNameLst>
                                          <p:attrName>style.rotation</p:attrName>
                                        </p:attrNameLst>
                                      </p:cBhvr>
                                      <p:tavLst>
                                        <p:tav tm="0">
                                          <p:val>
                                            <p:fltVal val="90"/>
                                          </p:val>
                                        </p:tav>
                                        <p:tav tm="100000">
                                          <p:val>
                                            <p:fltVal val="0"/>
                                          </p:val>
                                        </p:tav>
                                      </p:tavLst>
                                    </p:anim>
                                    <p:animEffect transition="in" filter="fade">
                                      <p:cBhvr>
                                        <p:cTn id="106" dur="1000"/>
                                        <p:tgtEl>
                                          <p:spTgt spid="21"/>
                                        </p:tgtEl>
                                      </p:cBhvr>
                                    </p:animEffect>
                                  </p:childTnLst>
                                </p:cTn>
                              </p:par>
                            </p:childTnLst>
                          </p:cTn>
                        </p:par>
                      </p:childTnLst>
                    </p:cTn>
                  </p:par>
                  <p:par>
                    <p:cTn id="107" fill="hold">
                      <p:stCondLst>
                        <p:cond delay="indefinite"/>
                      </p:stCondLst>
                      <p:childTnLst>
                        <p:par>
                          <p:cTn id="108" fill="hold">
                            <p:stCondLst>
                              <p:cond delay="0"/>
                            </p:stCondLst>
                            <p:childTnLst>
                              <p:par>
                                <p:cTn id="109" presetID="31" presetClass="entr" presetSubtype="0" fill="hold" grpId="0" nodeType="clickEffect">
                                  <p:stCondLst>
                                    <p:cond delay="0"/>
                                  </p:stCondLst>
                                  <p:childTnLst>
                                    <p:set>
                                      <p:cBhvr>
                                        <p:cTn id="110" dur="1" fill="hold">
                                          <p:stCondLst>
                                            <p:cond delay="0"/>
                                          </p:stCondLst>
                                        </p:cTn>
                                        <p:tgtEl>
                                          <p:spTgt spid="22"/>
                                        </p:tgtEl>
                                        <p:attrNameLst>
                                          <p:attrName>style.visibility</p:attrName>
                                        </p:attrNameLst>
                                      </p:cBhvr>
                                      <p:to>
                                        <p:strVal val="visible"/>
                                      </p:to>
                                    </p:set>
                                    <p:anim calcmode="lin" valueType="num">
                                      <p:cBhvr>
                                        <p:cTn id="111" dur="1000" fill="hold"/>
                                        <p:tgtEl>
                                          <p:spTgt spid="22"/>
                                        </p:tgtEl>
                                        <p:attrNameLst>
                                          <p:attrName>ppt_w</p:attrName>
                                        </p:attrNameLst>
                                      </p:cBhvr>
                                      <p:tavLst>
                                        <p:tav tm="0">
                                          <p:val>
                                            <p:fltVal val="0"/>
                                          </p:val>
                                        </p:tav>
                                        <p:tav tm="100000">
                                          <p:val>
                                            <p:strVal val="#ppt_w"/>
                                          </p:val>
                                        </p:tav>
                                      </p:tavLst>
                                    </p:anim>
                                    <p:anim calcmode="lin" valueType="num">
                                      <p:cBhvr>
                                        <p:cTn id="112" dur="1000" fill="hold"/>
                                        <p:tgtEl>
                                          <p:spTgt spid="22"/>
                                        </p:tgtEl>
                                        <p:attrNameLst>
                                          <p:attrName>ppt_h</p:attrName>
                                        </p:attrNameLst>
                                      </p:cBhvr>
                                      <p:tavLst>
                                        <p:tav tm="0">
                                          <p:val>
                                            <p:fltVal val="0"/>
                                          </p:val>
                                        </p:tav>
                                        <p:tav tm="100000">
                                          <p:val>
                                            <p:strVal val="#ppt_h"/>
                                          </p:val>
                                        </p:tav>
                                      </p:tavLst>
                                    </p:anim>
                                    <p:anim calcmode="lin" valueType="num">
                                      <p:cBhvr>
                                        <p:cTn id="113" dur="1000" fill="hold"/>
                                        <p:tgtEl>
                                          <p:spTgt spid="22"/>
                                        </p:tgtEl>
                                        <p:attrNameLst>
                                          <p:attrName>style.rotation</p:attrName>
                                        </p:attrNameLst>
                                      </p:cBhvr>
                                      <p:tavLst>
                                        <p:tav tm="0">
                                          <p:val>
                                            <p:fltVal val="90"/>
                                          </p:val>
                                        </p:tav>
                                        <p:tav tm="100000">
                                          <p:val>
                                            <p:fltVal val="0"/>
                                          </p:val>
                                        </p:tav>
                                      </p:tavLst>
                                    </p:anim>
                                    <p:animEffect transition="in" filter="fade">
                                      <p:cBhvr>
                                        <p:cTn id="114" dur="1000"/>
                                        <p:tgtEl>
                                          <p:spTgt spid="22"/>
                                        </p:tgtEl>
                                      </p:cBhvr>
                                    </p:animEffect>
                                  </p:childTnLst>
                                </p:cTn>
                              </p:par>
                            </p:childTnLst>
                          </p:cTn>
                        </p:par>
                      </p:childTnLst>
                    </p:cTn>
                  </p:par>
                  <p:par>
                    <p:cTn id="115" fill="hold">
                      <p:stCondLst>
                        <p:cond delay="indefinite"/>
                      </p:stCondLst>
                      <p:childTnLst>
                        <p:par>
                          <p:cTn id="116" fill="hold">
                            <p:stCondLst>
                              <p:cond delay="0"/>
                            </p:stCondLst>
                            <p:childTnLst>
                              <p:par>
                                <p:cTn id="117" presetID="31" presetClass="entr" presetSubtype="0" fill="hold" grpId="0" nodeType="clickEffect">
                                  <p:stCondLst>
                                    <p:cond delay="0"/>
                                  </p:stCondLst>
                                  <p:childTnLst>
                                    <p:set>
                                      <p:cBhvr>
                                        <p:cTn id="118" dur="1" fill="hold">
                                          <p:stCondLst>
                                            <p:cond delay="0"/>
                                          </p:stCondLst>
                                        </p:cTn>
                                        <p:tgtEl>
                                          <p:spTgt spid="24"/>
                                        </p:tgtEl>
                                        <p:attrNameLst>
                                          <p:attrName>style.visibility</p:attrName>
                                        </p:attrNameLst>
                                      </p:cBhvr>
                                      <p:to>
                                        <p:strVal val="visible"/>
                                      </p:to>
                                    </p:set>
                                    <p:anim calcmode="lin" valueType="num">
                                      <p:cBhvr>
                                        <p:cTn id="119" dur="1000" fill="hold"/>
                                        <p:tgtEl>
                                          <p:spTgt spid="24"/>
                                        </p:tgtEl>
                                        <p:attrNameLst>
                                          <p:attrName>ppt_w</p:attrName>
                                        </p:attrNameLst>
                                      </p:cBhvr>
                                      <p:tavLst>
                                        <p:tav tm="0">
                                          <p:val>
                                            <p:fltVal val="0"/>
                                          </p:val>
                                        </p:tav>
                                        <p:tav tm="100000">
                                          <p:val>
                                            <p:strVal val="#ppt_w"/>
                                          </p:val>
                                        </p:tav>
                                      </p:tavLst>
                                    </p:anim>
                                    <p:anim calcmode="lin" valueType="num">
                                      <p:cBhvr>
                                        <p:cTn id="120" dur="1000" fill="hold"/>
                                        <p:tgtEl>
                                          <p:spTgt spid="24"/>
                                        </p:tgtEl>
                                        <p:attrNameLst>
                                          <p:attrName>ppt_h</p:attrName>
                                        </p:attrNameLst>
                                      </p:cBhvr>
                                      <p:tavLst>
                                        <p:tav tm="0">
                                          <p:val>
                                            <p:fltVal val="0"/>
                                          </p:val>
                                        </p:tav>
                                        <p:tav tm="100000">
                                          <p:val>
                                            <p:strVal val="#ppt_h"/>
                                          </p:val>
                                        </p:tav>
                                      </p:tavLst>
                                    </p:anim>
                                    <p:anim calcmode="lin" valueType="num">
                                      <p:cBhvr>
                                        <p:cTn id="121" dur="1000" fill="hold"/>
                                        <p:tgtEl>
                                          <p:spTgt spid="24"/>
                                        </p:tgtEl>
                                        <p:attrNameLst>
                                          <p:attrName>style.rotation</p:attrName>
                                        </p:attrNameLst>
                                      </p:cBhvr>
                                      <p:tavLst>
                                        <p:tav tm="0">
                                          <p:val>
                                            <p:fltVal val="90"/>
                                          </p:val>
                                        </p:tav>
                                        <p:tav tm="100000">
                                          <p:val>
                                            <p:fltVal val="0"/>
                                          </p:val>
                                        </p:tav>
                                      </p:tavLst>
                                    </p:anim>
                                    <p:animEffect transition="in" filter="fade">
                                      <p:cBhvr>
                                        <p:cTn id="122" dur="1000"/>
                                        <p:tgtEl>
                                          <p:spTgt spid="24"/>
                                        </p:tgtEl>
                                      </p:cBhvr>
                                    </p:animEffect>
                                  </p:childTnLst>
                                </p:cTn>
                              </p:par>
                            </p:childTnLst>
                          </p:cTn>
                        </p:par>
                      </p:childTnLst>
                    </p:cTn>
                  </p:par>
                  <p:par>
                    <p:cTn id="123" fill="hold">
                      <p:stCondLst>
                        <p:cond delay="indefinite"/>
                      </p:stCondLst>
                      <p:childTnLst>
                        <p:par>
                          <p:cTn id="124" fill="hold">
                            <p:stCondLst>
                              <p:cond delay="0"/>
                            </p:stCondLst>
                            <p:childTnLst>
                              <p:par>
                                <p:cTn id="125" presetID="31" presetClass="entr" presetSubtype="0" fill="hold" grpId="0" nodeType="clickEffect">
                                  <p:stCondLst>
                                    <p:cond delay="0"/>
                                  </p:stCondLst>
                                  <p:childTnLst>
                                    <p:set>
                                      <p:cBhvr>
                                        <p:cTn id="126" dur="1" fill="hold">
                                          <p:stCondLst>
                                            <p:cond delay="0"/>
                                          </p:stCondLst>
                                        </p:cTn>
                                        <p:tgtEl>
                                          <p:spTgt spid="25"/>
                                        </p:tgtEl>
                                        <p:attrNameLst>
                                          <p:attrName>style.visibility</p:attrName>
                                        </p:attrNameLst>
                                      </p:cBhvr>
                                      <p:to>
                                        <p:strVal val="visible"/>
                                      </p:to>
                                    </p:set>
                                    <p:anim calcmode="lin" valueType="num">
                                      <p:cBhvr>
                                        <p:cTn id="127" dur="1000" fill="hold"/>
                                        <p:tgtEl>
                                          <p:spTgt spid="25"/>
                                        </p:tgtEl>
                                        <p:attrNameLst>
                                          <p:attrName>ppt_w</p:attrName>
                                        </p:attrNameLst>
                                      </p:cBhvr>
                                      <p:tavLst>
                                        <p:tav tm="0">
                                          <p:val>
                                            <p:fltVal val="0"/>
                                          </p:val>
                                        </p:tav>
                                        <p:tav tm="100000">
                                          <p:val>
                                            <p:strVal val="#ppt_w"/>
                                          </p:val>
                                        </p:tav>
                                      </p:tavLst>
                                    </p:anim>
                                    <p:anim calcmode="lin" valueType="num">
                                      <p:cBhvr>
                                        <p:cTn id="128" dur="1000" fill="hold"/>
                                        <p:tgtEl>
                                          <p:spTgt spid="25"/>
                                        </p:tgtEl>
                                        <p:attrNameLst>
                                          <p:attrName>ppt_h</p:attrName>
                                        </p:attrNameLst>
                                      </p:cBhvr>
                                      <p:tavLst>
                                        <p:tav tm="0">
                                          <p:val>
                                            <p:fltVal val="0"/>
                                          </p:val>
                                        </p:tav>
                                        <p:tav tm="100000">
                                          <p:val>
                                            <p:strVal val="#ppt_h"/>
                                          </p:val>
                                        </p:tav>
                                      </p:tavLst>
                                    </p:anim>
                                    <p:anim calcmode="lin" valueType="num">
                                      <p:cBhvr>
                                        <p:cTn id="129" dur="1000" fill="hold"/>
                                        <p:tgtEl>
                                          <p:spTgt spid="25"/>
                                        </p:tgtEl>
                                        <p:attrNameLst>
                                          <p:attrName>style.rotation</p:attrName>
                                        </p:attrNameLst>
                                      </p:cBhvr>
                                      <p:tavLst>
                                        <p:tav tm="0">
                                          <p:val>
                                            <p:fltVal val="90"/>
                                          </p:val>
                                        </p:tav>
                                        <p:tav tm="100000">
                                          <p:val>
                                            <p:fltVal val="0"/>
                                          </p:val>
                                        </p:tav>
                                      </p:tavLst>
                                    </p:anim>
                                    <p:animEffect transition="in" filter="fade">
                                      <p:cBhvr>
                                        <p:cTn id="130" dur="1000"/>
                                        <p:tgtEl>
                                          <p:spTgt spid="25"/>
                                        </p:tgtEl>
                                      </p:cBhvr>
                                    </p:animEffect>
                                  </p:childTnLst>
                                </p:cTn>
                              </p:par>
                            </p:childTnLst>
                          </p:cTn>
                        </p:par>
                      </p:childTnLst>
                    </p:cTn>
                  </p:par>
                  <p:par>
                    <p:cTn id="131" fill="hold">
                      <p:stCondLst>
                        <p:cond delay="indefinite"/>
                      </p:stCondLst>
                      <p:childTnLst>
                        <p:par>
                          <p:cTn id="132" fill="hold">
                            <p:stCondLst>
                              <p:cond delay="0"/>
                            </p:stCondLst>
                            <p:childTnLst>
                              <p:par>
                                <p:cTn id="133" presetID="31" presetClass="entr" presetSubtype="0" fill="hold" grpId="0" nodeType="clickEffect">
                                  <p:stCondLst>
                                    <p:cond delay="0"/>
                                  </p:stCondLst>
                                  <p:childTnLst>
                                    <p:set>
                                      <p:cBhvr>
                                        <p:cTn id="134" dur="1" fill="hold">
                                          <p:stCondLst>
                                            <p:cond delay="0"/>
                                          </p:stCondLst>
                                        </p:cTn>
                                        <p:tgtEl>
                                          <p:spTgt spid="27"/>
                                        </p:tgtEl>
                                        <p:attrNameLst>
                                          <p:attrName>style.visibility</p:attrName>
                                        </p:attrNameLst>
                                      </p:cBhvr>
                                      <p:to>
                                        <p:strVal val="visible"/>
                                      </p:to>
                                    </p:set>
                                    <p:anim calcmode="lin" valueType="num">
                                      <p:cBhvr>
                                        <p:cTn id="135" dur="1000" fill="hold"/>
                                        <p:tgtEl>
                                          <p:spTgt spid="27"/>
                                        </p:tgtEl>
                                        <p:attrNameLst>
                                          <p:attrName>ppt_w</p:attrName>
                                        </p:attrNameLst>
                                      </p:cBhvr>
                                      <p:tavLst>
                                        <p:tav tm="0">
                                          <p:val>
                                            <p:fltVal val="0"/>
                                          </p:val>
                                        </p:tav>
                                        <p:tav tm="100000">
                                          <p:val>
                                            <p:strVal val="#ppt_w"/>
                                          </p:val>
                                        </p:tav>
                                      </p:tavLst>
                                    </p:anim>
                                    <p:anim calcmode="lin" valueType="num">
                                      <p:cBhvr>
                                        <p:cTn id="136" dur="1000" fill="hold"/>
                                        <p:tgtEl>
                                          <p:spTgt spid="27"/>
                                        </p:tgtEl>
                                        <p:attrNameLst>
                                          <p:attrName>ppt_h</p:attrName>
                                        </p:attrNameLst>
                                      </p:cBhvr>
                                      <p:tavLst>
                                        <p:tav tm="0">
                                          <p:val>
                                            <p:fltVal val="0"/>
                                          </p:val>
                                        </p:tav>
                                        <p:tav tm="100000">
                                          <p:val>
                                            <p:strVal val="#ppt_h"/>
                                          </p:val>
                                        </p:tav>
                                      </p:tavLst>
                                    </p:anim>
                                    <p:anim calcmode="lin" valueType="num">
                                      <p:cBhvr>
                                        <p:cTn id="137" dur="1000" fill="hold"/>
                                        <p:tgtEl>
                                          <p:spTgt spid="27"/>
                                        </p:tgtEl>
                                        <p:attrNameLst>
                                          <p:attrName>style.rotation</p:attrName>
                                        </p:attrNameLst>
                                      </p:cBhvr>
                                      <p:tavLst>
                                        <p:tav tm="0">
                                          <p:val>
                                            <p:fltVal val="90"/>
                                          </p:val>
                                        </p:tav>
                                        <p:tav tm="100000">
                                          <p:val>
                                            <p:fltVal val="0"/>
                                          </p:val>
                                        </p:tav>
                                      </p:tavLst>
                                    </p:anim>
                                    <p:animEffect transition="in" filter="fade">
                                      <p:cBhvr>
                                        <p:cTn id="138" dur="1000"/>
                                        <p:tgtEl>
                                          <p:spTgt spid="27"/>
                                        </p:tgtEl>
                                      </p:cBhvr>
                                    </p:animEffect>
                                  </p:childTnLst>
                                </p:cTn>
                              </p:par>
                            </p:childTnLst>
                          </p:cTn>
                        </p:par>
                      </p:childTnLst>
                    </p:cTn>
                  </p:par>
                  <p:par>
                    <p:cTn id="139" fill="hold">
                      <p:stCondLst>
                        <p:cond delay="indefinite"/>
                      </p:stCondLst>
                      <p:childTnLst>
                        <p:par>
                          <p:cTn id="140" fill="hold">
                            <p:stCondLst>
                              <p:cond delay="0"/>
                            </p:stCondLst>
                            <p:childTnLst>
                              <p:par>
                                <p:cTn id="141" presetID="31" presetClass="entr" presetSubtype="0" fill="hold" grpId="0" nodeType="clickEffect">
                                  <p:stCondLst>
                                    <p:cond delay="0"/>
                                  </p:stCondLst>
                                  <p:childTnLst>
                                    <p:set>
                                      <p:cBhvr>
                                        <p:cTn id="142" dur="1" fill="hold">
                                          <p:stCondLst>
                                            <p:cond delay="0"/>
                                          </p:stCondLst>
                                        </p:cTn>
                                        <p:tgtEl>
                                          <p:spTgt spid="28"/>
                                        </p:tgtEl>
                                        <p:attrNameLst>
                                          <p:attrName>style.visibility</p:attrName>
                                        </p:attrNameLst>
                                      </p:cBhvr>
                                      <p:to>
                                        <p:strVal val="visible"/>
                                      </p:to>
                                    </p:set>
                                    <p:anim calcmode="lin" valueType="num">
                                      <p:cBhvr>
                                        <p:cTn id="143" dur="1000" fill="hold"/>
                                        <p:tgtEl>
                                          <p:spTgt spid="28"/>
                                        </p:tgtEl>
                                        <p:attrNameLst>
                                          <p:attrName>ppt_w</p:attrName>
                                        </p:attrNameLst>
                                      </p:cBhvr>
                                      <p:tavLst>
                                        <p:tav tm="0">
                                          <p:val>
                                            <p:fltVal val="0"/>
                                          </p:val>
                                        </p:tav>
                                        <p:tav tm="100000">
                                          <p:val>
                                            <p:strVal val="#ppt_w"/>
                                          </p:val>
                                        </p:tav>
                                      </p:tavLst>
                                    </p:anim>
                                    <p:anim calcmode="lin" valueType="num">
                                      <p:cBhvr>
                                        <p:cTn id="144" dur="1000" fill="hold"/>
                                        <p:tgtEl>
                                          <p:spTgt spid="28"/>
                                        </p:tgtEl>
                                        <p:attrNameLst>
                                          <p:attrName>ppt_h</p:attrName>
                                        </p:attrNameLst>
                                      </p:cBhvr>
                                      <p:tavLst>
                                        <p:tav tm="0">
                                          <p:val>
                                            <p:fltVal val="0"/>
                                          </p:val>
                                        </p:tav>
                                        <p:tav tm="100000">
                                          <p:val>
                                            <p:strVal val="#ppt_h"/>
                                          </p:val>
                                        </p:tav>
                                      </p:tavLst>
                                    </p:anim>
                                    <p:anim calcmode="lin" valueType="num">
                                      <p:cBhvr>
                                        <p:cTn id="145" dur="1000" fill="hold"/>
                                        <p:tgtEl>
                                          <p:spTgt spid="28"/>
                                        </p:tgtEl>
                                        <p:attrNameLst>
                                          <p:attrName>style.rotation</p:attrName>
                                        </p:attrNameLst>
                                      </p:cBhvr>
                                      <p:tavLst>
                                        <p:tav tm="0">
                                          <p:val>
                                            <p:fltVal val="90"/>
                                          </p:val>
                                        </p:tav>
                                        <p:tav tm="100000">
                                          <p:val>
                                            <p:fltVal val="0"/>
                                          </p:val>
                                        </p:tav>
                                      </p:tavLst>
                                    </p:anim>
                                    <p:animEffect transition="in" filter="fade">
                                      <p:cBhvr>
                                        <p:cTn id="146"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P spid="9" grpId="0" animBg="1"/>
      <p:bldP spid="10" grpId="0" animBg="1"/>
      <p:bldP spid="13" grpId="0" animBg="1"/>
      <p:bldP spid="15" grpId="0" animBg="1"/>
      <p:bldP spid="16" grpId="0" animBg="1"/>
      <p:bldP spid="18" grpId="0" animBg="1"/>
      <p:bldP spid="19" grpId="0" animBg="1"/>
      <p:bldP spid="21" grpId="0" animBg="1"/>
      <p:bldP spid="22" grpId="0" animBg="1"/>
      <p:bldP spid="24" grpId="0" animBg="1"/>
      <p:bldP spid="25" grpId="0" animBg="1"/>
      <p:bldP spid="27" grpId="0" animBg="1"/>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A9056C-09D6-4480-83F5-8B1ACBDC8F5B}"/>
              </a:ext>
            </a:extLst>
          </p:cNvPr>
          <p:cNvSpPr/>
          <p:nvPr/>
        </p:nvSpPr>
        <p:spPr>
          <a:xfrm>
            <a:off x="454395" y="430548"/>
            <a:ext cx="11331828" cy="516103"/>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Year Six –</a:t>
            </a:r>
          </a:p>
          <a:p>
            <a:pPr algn="ctr"/>
            <a:r>
              <a:rPr lang="en-GB" sz="2000" b="1" dirty="0"/>
              <a:t>                                                         </a:t>
            </a:r>
          </a:p>
        </p:txBody>
      </p:sp>
      <p:sp>
        <p:nvSpPr>
          <p:cNvPr id="3" name="Rectangle 2">
            <a:extLst>
              <a:ext uri="{FF2B5EF4-FFF2-40B4-BE49-F238E27FC236}">
                <a16:creationId xmlns:a16="http://schemas.microsoft.com/office/drawing/2014/main" id="{2696304B-E8FB-4679-BCC7-242BE7D06E01}"/>
              </a:ext>
            </a:extLst>
          </p:cNvPr>
          <p:cNvSpPr/>
          <p:nvPr/>
        </p:nvSpPr>
        <p:spPr>
          <a:xfrm>
            <a:off x="10487025" y="1039211"/>
            <a:ext cx="1299197" cy="56285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9.00 -9:15</a:t>
            </a:r>
          </a:p>
        </p:txBody>
      </p:sp>
      <p:sp>
        <p:nvSpPr>
          <p:cNvPr id="4" name="Rectangle 3">
            <a:extLst>
              <a:ext uri="{FF2B5EF4-FFF2-40B4-BE49-F238E27FC236}">
                <a16:creationId xmlns:a16="http://schemas.microsoft.com/office/drawing/2014/main" id="{2D421ADF-69B5-4998-8D5A-84F17CA56819}"/>
              </a:ext>
            </a:extLst>
          </p:cNvPr>
          <p:cNvSpPr/>
          <p:nvPr/>
        </p:nvSpPr>
        <p:spPr>
          <a:xfrm>
            <a:off x="454394" y="1032900"/>
            <a:ext cx="9946906" cy="51967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rPr>
              <a:t>Children enter school independently. Straight into classroom keeping a safe distance as they walk in.  Children have a designated space for packed lunch box. Children wash hands before settling at their desks for the register.</a:t>
            </a:r>
          </a:p>
        </p:txBody>
      </p:sp>
      <p:sp>
        <p:nvSpPr>
          <p:cNvPr id="6" name="Rectangle 5">
            <a:extLst>
              <a:ext uri="{FF2B5EF4-FFF2-40B4-BE49-F238E27FC236}">
                <a16:creationId xmlns:a16="http://schemas.microsoft.com/office/drawing/2014/main" id="{DE1C0E3D-2141-4EC3-A6DF-F553797EA98B}"/>
              </a:ext>
            </a:extLst>
          </p:cNvPr>
          <p:cNvSpPr/>
          <p:nvPr/>
        </p:nvSpPr>
        <p:spPr>
          <a:xfrm>
            <a:off x="10487024" y="1681769"/>
            <a:ext cx="1299197" cy="56285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9:15 – 9.45</a:t>
            </a:r>
          </a:p>
        </p:txBody>
      </p:sp>
      <p:sp>
        <p:nvSpPr>
          <p:cNvPr id="7" name="Rectangle 6">
            <a:extLst>
              <a:ext uri="{FF2B5EF4-FFF2-40B4-BE49-F238E27FC236}">
                <a16:creationId xmlns:a16="http://schemas.microsoft.com/office/drawing/2014/main" id="{A436521F-B800-4254-8AB0-EBFCA433B22B}"/>
              </a:ext>
            </a:extLst>
          </p:cNvPr>
          <p:cNvSpPr/>
          <p:nvPr/>
        </p:nvSpPr>
        <p:spPr>
          <a:xfrm>
            <a:off x="454395" y="1713331"/>
            <a:ext cx="9946905" cy="52218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b="1" dirty="0">
              <a:solidFill>
                <a:schemeClr val="tx1"/>
              </a:solidFill>
            </a:endParaRPr>
          </a:p>
          <a:p>
            <a:pPr algn="ctr"/>
            <a:r>
              <a:rPr lang="en-GB" sz="900" b="1" dirty="0">
                <a:solidFill>
                  <a:schemeClr val="tx1"/>
                </a:solidFill>
              </a:rPr>
              <a:t>Session 1 greeting/assembly via TEAMs by HT/SLT</a:t>
            </a:r>
          </a:p>
          <a:p>
            <a:pPr algn="ctr"/>
            <a:r>
              <a:rPr lang="en-GB" sz="900" b="1" dirty="0">
                <a:solidFill>
                  <a:schemeClr val="tx1"/>
                </a:solidFill>
              </a:rPr>
              <a:t>Followed by Bounce Back activity 20 mins – using EPIC resources – </a:t>
            </a:r>
          </a:p>
          <a:p>
            <a:pPr algn="ctr"/>
            <a:endParaRPr lang="en-GB" sz="900" b="1" dirty="0">
              <a:solidFill>
                <a:schemeClr val="tx1"/>
              </a:solidFill>
            </a:endParaRPr>
          </a:p>
        </p:txBody>
      </p:sp>
      <p:sp>
        <p:nvSpPr>
          <p:cNvPr id="9" name="Rectangle 8">
            <a:extLst>
              <a:ext uri="{FF2B5EF4-FFF2-40B4-BE49-F238E27FC236}">
                <a16:creationId xmlns:a16="http://schemas.microsoft.com/office/drawing/2014/main" id="{9A9C2C7D-C32A-4E2A-997A-701B324B93D2}"/>
              </a:ext>
            </a:extLst>
          </p:cNvPr>
          <p:cNvSpPr/>
          <p:nvPr/>
        </p:nvSpPr>
        <p:spPr>
          <a:xfrm>
            <a:off x="10487023" y="2338113"/>
            <a:ext cx="1299197" cy="56285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9:45-10:30</a:t>
            </a:r>
          </a:p>
        </p:txBody>
      </p:sp>
      <p:sp>
        <p:nvSpPr>
          <p:cNvPr id="10" name="Rectangle 9">
            <a:extLst>
              <a:ext uri="{FF2B5EF4-FFF2-40B4-BE49-F238E27FC236}">
                <a16:creationId xmlns:a16="http://schemas.microsoft.com/office/drawing/2014/main" id="{28865F33-C4B1-4298-BCD9-3D6D4F5DE639}"/>
              </a:ext>
            </a:extLst>
          </p:cNvPr>
          <p:cNvSpPr/>
          <p:nvPr/>
        </p:nvSpPr>
        <p:spPr>
          <a:xfrm>
            <a:off x="454393" y="2338112"/>
            <a:ext cx="9946905" cy="56285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rPr>
              <a:t>Session 2 – Literacy based</a:t>
            </a:r>
          </a:p>
          <a:p>
            <a:pPr algn="ctr"/>
            <a:r>
              <a:rPr lang="en-GB" sz="900" b="1" dirty="0">
                <a:solidFill>
                  <a:schemeClr val="tx1"/>
                </a:solidFill>
              </a:rPr>
              <a:t>Guided Reading  - whole class text 20mins lead by teacher</a:t>
            </a:r>
          </a:p>
          <a:p>
            <a:pPr algn="ctr"/>
            <a:r>
              <a:rPr lang="en-GB" sz="900" b="1" dirty="0">
                <a:solidFill>
                  <a:schemeClr val="tx1"/>
                </a:solidFill>
              </a:rPr>
              <a:t>Independent reading/writing activity based on text </a:t>
            </a:r>
          </a:p>
        </p:txBody>
      </p:sp>
      <p:sp>
        <p:nvSpPr>
          <p:cNvPr id="12" name="Rectangle 11">
            <a:extLst>
              <a:ext uri="{FF2B5EF4-FFF2-40B4-BE49-F238E27FC236}">
                <a16:creationId xmlns:a16="http://schemas.microsoft.com/office/drawing/2014/main" id="{668576B1-60F2-4DD3-B683-95E3C00C9716}"/>
              </a:ext>
            </a:extLst>
          </p:cNvPr>
          <p:cNvSpPr/>
          <p:nvPr/>
        </p:nvSpPr>
        <p:spPr>
          <a:xfrm>
            <a:off x="10487022" y="3012458"/>
            <a:ext cx="1299198" cy="57919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10:30-10.45</a:t>
            </a:r>
          </a:p>
        </p:txBody>
      </p:sp>
      <p:sp>
        <p:nvSpPr>
          <p:cNvPr id="13" name="Rectangle 12">
            <a:extLst>
              <a:ext uri="{FF2B5EF4-FFF2-40B4-BE49-F238E27FC236}">
                <a16:creationId xmlns:a16="http://schemas.microsoft.com/office/drawing/2014/main" id="{2E278F4E-0563-4D34-BA1B-67679942EE36}"/>
              </a:ext>
            </a:extLst>
          </p:cNvPr>
          <p:cNvSpPr/>
          <p:nvPr/>
        </p:nvSpPr>
        <p:spPr>
          <a:xfrm>
            <a:off x="454392" y="3028801"/>
            <a:ext cx="9946905" cy="562851"/>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dirty="0">
              <a:solidFill>
                <a:schemeClr val="tx1"/>
              </a:solidFill>
            </a:endParaRPr>
          </a:p>
          <a:p>
            <a:pPr algn="ctr"/>
            <a:r>
              <a:rPr lang="en-GB" sz="1200" b="1" dirty="0">
                <a:solidFill>
                  <a:schemeClr val="tx1"/>
                </a:solidFill>
              </a:rPr>
              <a:t>Break – time to have snack, play outside, children line </a:t>
            </a:r>
            <a:r>
              <a:rPr lang="en-GB" sz="1200" b="1" dirty="0" err="1">
                <a:solidFill>
                  <a:schemeClr val="tx1"/>
                </a:solidFill>
              </a:rPr>
              <a:t>up,wash</a:t>
            </a:r>
            <a:r>
              <a:rPr lang="en-GB" sz="1200" b="1" dirty="0">
                <a:solidFill>
                  <a:schemeClr val="tx1"/>
                </a:solidFill>
              </a:rPr>
              <a:t> hands on returning to classroom – TA Rota</a:t>
            </a:r>
          </a:p>
          <a:p>
            <a:pPr algn="ctr"/>
            <a:endParaRPr lang="en-GB" sz="900" b="1" dirty="0">
              <a:solidFill>
                <a:schemeClr val="tx1"/>
              </a:solidFill>
            </a:endParaRPr>
          </a:p>
        </p:txBody>
      </p:sp>
      <p:sp>
        <p:nvSpPr>
          <p:cNvPr id="15" name="Rectangle 14">
            <a:extLst>
              <a:ext uri="{FF2B5EF4-FFF2-40B4-BE49-F238E27FC236}">
                <a16:creationId xmlns:a16="http://schemas.microsoft.com/office/drawing/2014/main" id="{59BEE6D7-2C89-4B85-B9A9-8F2CF05A428C}"/>
              </a:ext>
            </a:extLst>
          </p:cNvPr>
          <p:cNvSpPr/>
          <p:nvPr/>
        </p:nvSpPr>
        <p:spPr>
          <a:xfrm>
            <a:off x="10487022" y="3667870"/>
            <a:ext cx="1299198" cy="63506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10.55 -12:00</a:t>
            </a:r>
          </a:p>
        </p:txBody>
      </p:sp>
      <p:sp>
        <p:nvSpPr>
          <p:cNvPr id="16" name="Rectangle 15">
            <a:extLst>
              <a:ext uri="{FF2B5EF4-FFF2-40B4-BE49-F238E27FC236}">
                <a16:creationId xmlns:a16="http://schemas.microsoft.com/office/drawing/2014/main" id="{E77097E6-F028-4636-B3EA-7EF0E248013A}"/>
              </a:ext>
            </a:extLst>
          </p:cNvPr>
          <p:cNvSpPr/>
          <p:nvPr/>
        </p:nvSpPr>
        <p:spPr>
          <a:xfrm>
            <a:off x="454392" y="3686501"/>
            <a:ext cx="9946905" cy="631162"/>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rPr>
              <a:t>Session 3 – Numeracy based</a:t>
            </a:r>
          </a:p>
          <a:p>
            <a:pPr algn="ctr"/>
            <a:r>
              <a:rPr lang="en-GB" sz="900" b="1" dirty="0">
                <a:solidFill>
                  <a:schemeClr val="tx1"/>
                </a:solidFill>
              </a:rPr>
              <a:t>Main input – lead by teacher 20 mins, children sat in spaces designated on carpet</a:t>
            </a:r>
          </a:p>
          <a:p>
            <a:pPr algn="ctr"/>
            <a:r>
              <a:rPr lang="en-GB" sz="900" b="1" dirty="0">
                <a:solidFill>
                  <a:schemeClr val="tx1"/>
                </a:solidFill>
              </a:rPr>
              <a:t>Independent activity 20 mins – children at desks, lead by TA</a:t>
            </a:r>
          </a:p>
          <a:p>
            <a:pPr algn="ctr"/>
            <a:r>
              <a:rPr lang="en-GB" sz="900" b="1" dirty="0">
                <a:solidFill>
                  <a:schemeClr val="tx1"/>
                </a:solidFill>
              </a:rPr>
              <a:t>X Table Rock Stars – 10mins</a:t>
            </a:r>
          </a:p>
        </p:txBody>
      </p:sp>
      <p:sp>
        <p:nvSpPr>
          <p:cNvPr id="18" name="Rectangle 17">
            <a:extLst>
              <a:ext uri="{FF2B5EF4-FFF2-40B4-BE49-F238E27FC236}">
                <a16:creationId xmlns:a16="http://schemas.microsoft.com/office/drawing/2014/main" id="{4A436BAF-45DA-4EBE-8A6A-7A68CB5D717D}"/>
              </a:ext>
            </a:extLst>
          </p:cNvPr>
          <p:cNvSpPr/>
          <p:nvPr/>
        </p:nvSpPr>
        <p:spPr>
          <a:xfrm>
            <a:off x="10487020" y="4420261"/>
            <a:ext cx="1299199" cy="414215"/>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dirty="0">
              <a:solidFill>
                <a:schemeClr val="tx1"/>
              </a:solidFill>
            </a:endParaRPr>
          </a:p>
          <a:p>
            <a:pPr algn="ctr"/>
            <a:r>
              <a:rPr lang="en-GB" sz="1200" b="1" dirty="0">
                <a:solidFill>
                  <a:schemeClr val="tx1"/>
                </a:solidFill>
              </a:rPr>
              <a:t>12:00 – 1:00</a:t>
            </a:r>
          </a:p>
          <a:p>
            <a:pPr algn="ctr"/>
            <a:endParaRPr lang="en-GB" sz="800" b="1" dirty="0">
              <a:solidFill>
                <a:schemeClr val="tx1"/>
              </a:solidFill>
            </a:endParaRPr>
          </a:p>
          <a:p>
            <a:pPr algn="ctr"/>
            <a:endParaRPr lang="en-GB" sz="1200" b="1" dirty="0">
              <a:solidFill>
                <a:schemeClr val="tx1"/>
              </a:solidFill>
            </a:endParaRPr>
          </a:p>
        </p:txBody>
      </p:sp>
      <p:sp>
        <p:nvSpPr>
          <p:cNvPr id="19" name="Rectangle 18">
            <a:extLst>
              <a:ext uri="{FF2B5EF4-FFF2-40B4-BE49-F238E27FC236}">
                <a16:creationId xmlns:a16="http://schemas.microsoft.com/office/drawing/2014/main" id="{FA2B4194-73D6-4273-A2B6-C3FF1A0E0554}"/>
              </a:ext>
            </a:extLst>
          </p:cNvPr>
          <p:cNvSpPr/>
          <p:nvPr/>
        </p:nvSpPr>
        <p:spPr>
          <a:xfrm>
            <a:off x="454392" y="4420263"/>
            <a:ext cx="9946905" cy="41421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dirty="0">
              <a:solidFill>
                <a:schemeClr val="tx1"/>
              </a:solidFill>
            </a:endParaRPr>
          </a:p>
          <a:p>
            <a:pPr algn="ctr"/>
            <a:r>
              <a:rPr lang="en-GB" sz="1200" b="1" dirty="0">
                <a:solidFill>
                  <a:schemeClr val="tx1"/>
                </a:solidFill>
              </a:rPr>
              <a:t>Lunch – time to have packed lunch, lunch to be eaten outside whenever possible, play outside in designated space, children line up, wash hands on returning to classroom</a:t>
            </a:r>
          </a:p>
          <a:p>
            <a:pPr algn="ctr"/>
            <a:endParaRPr lang="en-GB" dirty="0"/>
          </a:p>
        </p:txBody>
      </p:sp>
      <p:sp>
        <p:nvSpPr>
          <p:cNvPr id="21" name="Rectangle 20">
            <a:extLst>
              <a:ext uri="{FF2B5EF4-FFF2-40B4-BE49-F238E27FC236}">
                <a16:creationId xmlns:a16="http://schemas.microsoft.com/office/drawing/2014/main" id="{70A4A450-56DE-49EE-8809-A6DCEF038372}"/>
              </a:ext>
            </a:extLst>
          </p:cNvPr>
          <p:cNvSpPr/>
          <p:nvPr/>
        </p:nvSpPr>
        <p:spPr>
          <a:xfrm>
            <a:off x="10487019" y="4945972"/>
            <a:ext cx="1299199" cy="41421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1:10 – 2:00</a:t>
            </a:r>
          </a:p>
        </p:txBody>
      </p:sp>
      <p:sp>
        <p:nvSpPr>
          <p:cNvPr id="22" name="Rectangle 21">
            <a:extLst>
              <a:ext uri="{FF2B5EF4-FFF2-40B4-BE49-F238E27FC236}">
                <a16:creationId xmlns:a16="http://schemas.microsoft.com/office/drawing/2014/main" id="{0DC37383-6D20-46E6-9ED8-A03A4E8CDFB9}"/>
              </a:ext>
            </a:extLst>
          </p:cNvPr>
          <p:cNvSpPr/>
          <p:nvPr/>
        </p:nvSpPr>
        <p:spPr>
          <a:xfrm>
            <a:off x="444457" y="4937078"/>
            <a:ext cx="9946905" cy="41421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b="1" dirty="0">
              <a:solidFill>
                <a:schemeClr val="tx1"/>
              </a:solidFill>
            </a:endParaRPr>
          </a:p>
          <a:p>
            <a:pPr algn="ctr"/>
            <a:r>
              <a:rPr lang="en-GB" sz="900" b="1" dirty="0">
                <a:solidFill>
                  <a:schemeClr val="tx1"/>
                </a:solidFill>
              </a:rPr>
              <a:t>Session 4 – Creativity based main input – topic 25mins – lead by teacher</a:t>
            </a:r>
          </a:p>
          <a:p>
            <a:pPr algn="ctr"/>
            <a:r>
              <a:rPr lang="en-GB" sz="900" b="1" dirty="0">
                <a:solidFill>
                  <a:schemeClr val="tx1"/>
                </a:solidFill>
              </a:rPr>
              <a:t>Independent self directed learning – 25 mins</a:t>
            </a:r>
          </a:p>
          <a:p>
            <a:pPr algn="ctr"/>
            <a:r>
              <a:rPr lang="en-GB" sz="900" b="1" dirty="0">
                <a:solidFill>
                  <a:schemeClr val="tx1"/>
                </a:solidFill>
              </a:rPr>
              <a:t>2 days a week this will be PE outdoors</a:t>
            </a:r>
          </a:p>
          <a:p>
            <a:pPr algn="ctr"/>
            <a:endParaRPr lang="en-GB" sz="900" b="1" dirty="0">
              <a:solidFill>
                <a:schemeClr val="tx1"/>
              </a:solidFill>
            </a:endParaRPr>
          </a:p>
        </p:txBody>
      </p:sp>
      <p:sp>
        <p:nvSpPr>
          <p:cNvPr id="24" name="Rectangle 23">
            <a:extLst>
              <a:ext uri="{FF2B5EF4-FFF2-40B4-BE49-F238E27FC236}">
                <a16:creationId xmlns:a16="http://schemas.microsoft.com/office/drawing/2014/main" id="{85445162-3824-4812-BE99-4E8629AA84C2}"/>
              </a:ext>
            </a:extLst>
          </p:cNvPr>
          <p:cNvSpPr/>
          <p:nvPr/>
        </p:nvSpPr>
        <p:spPr>
          <a:xfrm>
            <a:off x="10487018" y="5471682"/>
            <a:ext cx="1250589" cy="37120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b="1" dirty="0">
              <a:solidFill>
                <a:schemeClr val="tx1"/>
              </a:solidFill>
            </a:endParaRPr>
          </a:p>
          <a:p>
            <a:pPr algn="ctr"/>
            <a:r>
              <a:rPr lang="en-GB" sz="1100" b="1" dirty="0">
                <a:solidFill>
                  <a:schemeClr val="tx1"/>
                </a:solidFill>
              </a:rPr>
              <a:t>2:00 – 2:15</a:t>
            </a:r>
          </a:p>
          <a:p>
            <a:pPr algn="ctr"/>
            <a:endParaRPr lang="en-GB" sz="700" b="1" dirty="0">
              <a:solidFill>
                <a:schemeClr val="tx1"/>
              </a:solidFill>
            </a:endParaRPr>
          </a:p>
          <a:p>
            <a:pPr algn="ctr"/>
            <a:endParaRPr lang="en-GB" sz="1400" b="1" dirty="0">
              <a:solidFill>
                <a:schemeClr val="tx1"/>
              </a:solidFill>
            </a:endParaRPr>
          </a:p>
        </p:txBody>
      </p:sp>
      <p:sp>
        <p:nvSpPr>
          <p:cNvPr id="25" name="Rectangle 24">
            <a:extLst>
              <a:ext uri="{FF2B5EF4-FFF2-40B4-BE49-F238E27FC236}">
                <a16:creationId xmlns:a16="http://schemas.microsoft.com/office/drawing/2014/main" id="{9D7124B0-4B04-4CAA-B7D8-3DF22356A7C5}"/>
              </a:ext>
            </a:extLst>
          </p:cNvPr>
          <p:cNvSpPr/>
          <p:nvPr/>
        </p:nvSpPr>
        <p:spPr>
          <a:xfrm>
            <a:off x="454392" y="5453893"/>
            <a:ext cx="9936970" cy="37120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dirty="0">
              <a:solidFill>
                <a:schemeClr val="tx1"/>
              </a:solidFill>
            </a:endParaRPr>
          </a:p>
          <a:p>
            <a:pPr algn="ctr"/>
            <a:r>
              <a:rPr lang="en-GB" sz="1200" b="1" dirty="0">
                <a:solidFill>
                  <a:schemeClr val="tx1"/>
                </a:solidFill>
              </a:rPr>
              <a:t>Break – time to have snack, play outside, children line up, wash hands on returning to classroom</a:t>
            </a:r>
          </a:p>
          <a:p>
            <a:pPr algn="ctr"/>
            <a:endParaRPr lang="en-GB" dirty="0"/>
          </a:p>
        </p:txBody>
      </p:sp>
      <p:sp>
        <p:nvSpPr>
          <p:cNvPr id="27" name="Rectangle 26">
            <a:extLst>
              <a:ext uri="{FF2B5EF4-FFF2-40B4-BE49-F238E27FC236}">
                <a16:creationId xmlns:a16="http://schemas.microsoft.com/office/drawing/2014/main" id="{F2D86B5C-9A1F-4E95-9905-B48CAEE67F8E}"/>
              </a:ext>
            </a:extLst>
          </p:cNvPr>
          <p:cNvSpPr/>
          <p:nvPr/>
        </p:nvSpPr>
        <p:spPr>
          <a:xfrm>
            <a:off x="10487018" y="5954387"/>
            <a:ext cx="1299200" cy="54166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2:30 – 3:15</a:t>
            </a:r>
          </a:p>
        </p:txBody>
      </p:sp>
      <p:sp>
        <p:nvSpPr>
          <p:cNvPr id="28" name="Rectangle 27">
            <a:extLst>
              <a:ext uri="{FF2B5EF4-FFF2-40B4-BE49-F238E27FC236}">
                <a16:creationId xmlns:a16="http://schemas.microsoft.com/office/drawing/2014/main" id="{DC1815A1-FC9D-4057-B819-6C331EF78550}"/>
              </a:ext>
            </a:extLst>
          </p:cNvPr>
          <p:cNvSpPr/>
          <p:nvPr/>
        </p:nvSpPr>
        <p:spPr>
          <a:xfrm>
            <a:off x="454392" y="5927703"/>
            <a:ext cx="9936970" cy="568347"/>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b="1" dirty="0">
              <a:solidFill>
                <a:schemeClr val="tx1"/>
              </a:solidFill>
            </a:endParaRPr>
          </a:p>
          <a:p>
            <a:pPr algn="ctr"/>
            <a:endParaRPr lang="en-GB" sz="900" b="1" dirty="0">
              <a:solidFill>
                <a:schemeClr val="tx1"/>
              </a:solidFill>
            </a:endParaRPr>
          </a:p>
          <a:p>
            <a:pPr algn="ctr"/>
            <a:r>
              <a:rPr lang="en-GB" sz="900" b="1" dirty="0">
                <a:solidFill>
                  <a:schemeClr val="tx1"/>
                </a:solidFill>
              </a:rPr>
              <a:t>Session 5 –independent learning continued </a:t>
            </a:r>
          </a:p>
          <a:p>
            <a:pPr algn="ctr"/>
            <a:r>
              <a:rPr lang="en-GB" sz="900" b="1" dirty="0">
                <a:solidFill>
                  <a:schemeClr val="tx1"/>
                </a:solidFill>
              </a:rPr>
              <a:t>Transition session - 15 mins lead by teacher</a:t>
            </a:r>
          </a:p>
          <a:p>
            <a:pPr algn="ctr"/>
            <a:r>
              <a:rPr lang="en-GB" sz="900" b="1" dirty="0">
                <a:solidFill>
                  <a:schemeClr val="tx1"/>
                </a:solidFill>
              </a:rPr>
              <a:t>Getting ready for home, whole class story, reviewing the day, bounce back, wash hands. </a:t>
            </a:r>
          </a:p>
          <a:p>
            <a:pPr algn="ctr"/>
            <a:endParaRPr lang="en-GB" sz="900" b="1" dirty="0">
              <a:solidFill>
                <a:schemeClr val="tx1"/>
              </a:solidFill>
            </a:endParaRPr>
          </a:p>
          <a:p>
            <a:pPr algn="ctr"/>
            <a:endParaRPr lang="en-GB" dirty="0"/>
          </a:p>
        </p:txBody>
      </p:sp>
      <p:pic>
        <p:nvPicPr>
          <p:cNvPr id="31" name="Picture 3">
            <a:extLst>
              <a:ext uri="{FF2B5EF4-FFF2-40B4-BE49-F238E27FC236}">
                <a16:creationId xmlns:a16="http://schemas.microsoft.com/office/drawing/2014/main" id="{AC78C2CD-C122-4DF6-87D7-D49DC3D92A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1039034" cy="982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130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fltVal val="0"/>
                                          </p:val>
                                        </p:tav>
                                        <p:tav tm="100000">
                                          <p:val>
                                            <p:strVal val="#ppt_w"/>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 calcmode="lin" valueType="num">
                                      <p:cBhvr>
                                        <p:cTn id="25" dur="1000" fill="hold"/>
                                        <p:tgtEl>
                                          <p:spTgt spid="4"/>
                                        </p:tgtEl>
                                        <p:attrNameLst>
                                          <p:attrName>style.rotation</p:attrName>
                                        </p:attrNameLst>
                                      </p:cBhvr>
                                      <p:tavLst>
                                        <p:tav tm="0">
                                          <p:val>
                                            <p:fltVal val="90"/>
                                          </p:val>
                                        </p:tav>
                                        <p:tav tm="100000">
                                          <p:val>
                                            <p:fltVal val="0"/>
                                          </p:val>
                                        </p:tav>
                                      </p:tavLst>
                                    </p:anim>
                                    <p:animEffect transition="in" filter="fade">
                                      <p:cBhvr>
                                        <p:cTn id="26" dur="10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fltVal val="0"/>
                                          </p:val>
                                        </p:tav>
                                        <p:tav tm="100000">
                                          <p:val>
                                            <p:strVal val="#ppt_w"/>
                                          </p:val>
                                        </p:tav>
                                      </p:tavLst>
                                    </p:anim>
                                    <p:anim calcmode="lin" valueType="num">
                                      <p:cBhvr>
                                        <p:cTn id="32" dur="1000" fill="hold"/>
                                        <p:tgtEl>
                                          <p:spTgt spid="6"/>
                                        </p:tgtEl>
                                        <p:attrNameLst>
                                          <p:attrName>ppt_h</p:attrName>
                                        </p:attrNameLst>
                                      </p:cBhvr>
                                      <p:tavLst>
                                        <p:tav tm="0">
                                          <p:val>
                                            <p:fltVal val="0"/>
                                          </p:val>
                                        </p:tav>
                                        <p:tav tm="100000">
                                          <p:val>
                                            <p:strVal val="#ppt_h"/>
                                          </p:val>
                                        </p:tav>
                                      </p:tavLst>
                                    </p:anim>
                                    <p:anim calcmode="lin" valueType="num">
                                      <p:cBhvr>
                                        <p:cTn id="33" dur="1000" fill="hold"/>
                                        <p:tgtEl>
                                          <p:spTgt spid="6"/>
                                        </p:tgtEl>
                                        <p:attrNameLst>
                                          <p:attrName>style.rotation</p:attrName>
                                        </p:attrNameLst>
                                      </p:cBhvr>
                                      <p:tavLst>
                                        <p:tav tm="0">
                                          <p:val>
                                            <p:fltVal val="90"/>
                                          </p:val>
                                        </p:tav>
                                        <p:tav tm="100000">
                                          <p:val>
                                            <p:fltVal val="0"/>
                                          </p:val>
                                        </p:tav>
                                      </p:tavLst>
                                    </p:anim>
                                    <p:animEffect transition="in" filter="fade">
                                      <p:cBhvr>
                                        <p:cTn id="34" dur="10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1000" fill="hold"/>
                                        <p:tgtEl>
                                          <p:spTgt spid="7"/>
                                        </p:tgtEl>
                                        <p:attrNameLst>
                                          <p:attrName>ppt_w</p:attrName>
                                        </p:attrNameLst>
                                      </p:cBhvr>
                                      <p:tavLst>
                                        <p:tav tm="0">
                                          <p:val>
                                            <p:fltVal val="0"/>
                                          </p:val>
                                        </p:tav>
                                        <p:tav tm="100000">
                                          <p:val>
                                            <p:strVal val="#ppt_w"/>
                                          </p:val>
                                        </p:tav>
                                      </p:tavLst>
                                    </p:anim>
                                    <p:anim calcmode="lin" valueType="num">
                                      <p:cBhvr>
                                        <p:cTn id="40" dur="1000" fill="hold"/>
                                        <p:tgtEl>
                                          <p:spTgt spid="7"/>
                                        </p:tgtEl>
                                        <p:attrNameLst>
                                          <p:attrName>ppt_h</p:attrName>
                                        </p:attrNameLst>
                                      </p:cBhvr>
                                      <p:tavLst>
                                        <p:tav tm="0">
                                          <p:val>
                                            <p:fltVal val="0"/>
                                          </p:val>
                                        </p:tav>
                                        <p:tav tm="100000">
                                          <p:val>
                                            <p:strVal val="#ppt_h"/>
                                          </p:val>
                                        </p:tav>
                                      </p:tavLst>
                                    </p:anim>
                                    <p:anim calcmode="lin" valueType="num">
                                      <p:cBhvr>
                                        <p:cTn id="41" dur="1000" fill="hold"/>
                                        <p:tgtEl>
                                          <p:spTgt spid="7"/>
                                        </p:tgtEl>
                                        <p:attrNameLst>
                                          <p:attrName>style.rotation</p:attrName>
                                        </p:attrNameLst>
                                      </p:cBhvr>
                                      <p:tavLst>
                                        <p:tav tm="0">
                                          <p:val>
                                            <p:fltVal val="90"/>
                                          </p:val>
                                        </p:tav>
                                        <p:tav tm="100000">
                                          <p:val>
                                            <p:fltVal val="0"/>
                                          </p:val>
                                        </p:tav>
                                      </p:tavLst>
                                    </p:anim>
                                    <p:animEffect transition="in" filter="fade">
                                      <p:cBhvr>
                                        <p:cTn id="42" dur="10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1000" fill="hold"/>
                                        <p:tgtEl>
                                          <p:spTgt spid="9"/>
                                        </p:tgtEl>
                                        <p:attrNameLst>
                                          <p:attrName>ppt_w</p:attrName>
                                        </p:attrNameLst>
                                      </p:cBhvr>
                                      <p:tavLst>
                                        <p:tav tm="0">
                                          <p:val>
                                            <p:fltVal val="0"/>
                                          </p:val>
                                        </p:tav>
                                        <p:tav tm="100000">
                                          <p:val>
                                            <p:strVal val="#ppt_w"/>
                                          </p:val>
                                        </p:tav>
                                      </p:tavLst>
                                    </p:anim>
                                    <p:anim calcmode="lin" valueType="num">
                                      <p:cBhvr>
                                        <p:cTn id="48" dur="1000" fill="hold"/>
                                        <p:tgtEl>
                                          <p:spTgt spid="9"/>
                                        </p:tgtEl>
                                        <p:attrNameLst>
                                          <p:attrName>ppt_h</p:attrName>
                                        </p:attrNameLst>
                                      </p:cBhvr>
                                      <p:tavLst>
                                        <p:tav tm="0">
                                          <p:val>
                                            <p:fltVal val="0"/>
                                          </p:val>
                                        </p:tav>
                                        <p:tav tm="100000">
                                          <p:val>
                                            <p:strVal val="#ppt_h"/>
                                          </p:val>
                                        </p:tav>
                                      </p:tavLst>
                                    </p:anim>
                                    <p:anim calcmode="lin" valueType="num">
                                      <p:cBhvr>
                                        <p:cTn id="49" dur="1000" fill="hold"/>
                                        <p:tgtEl>
                                          <p:spTgt spid="9"/>
                                        </p:tgtEl>
                                        <p:attrNameLst>
                                          <p:attrName>style.rotation</p:attrName>
                                        </p:attrNameLst>
                                      </p:cBhvr>
                                      <p:tavLst>
                                        <p:tav tm="0">
                                          <p:val>
                                            <p:fltVal val="90"/>
                                          </p:val>
                                        </p:tav>
                                        <p:tav tm="100000">
                                          <p:val>
                                            <p:fltVal val="0"/>
                                          </p:val>
                                        </p:tav>
                                      </p:tavLst>
                                    </p:anim>
                                    <p:animEffect transition="in" filter="fade">
                                      <p:cBhvr>
                                        <p:cTn id="50" dur="1000"/>
                                        <p:tgtEl>
                                          <p:spTgt spid="9"/>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1000" fill="hold"/>
                                        <p:tgtEl>
                                          <p:spTgt spid="10"/>
                                        </p:tgtEl>
                                        <p:attrNameLst>
                                          <p:attrName>ppt_w</p:attrName>
                                        </p:attrNameLst>
                                      </p:cBhvr>
                                      <p:tavLst>
                                        <p:tav tm="0">
                                          <p:val>
                                            <p:fltVal val="0"/>
                                          </p:val>
                                        </p:tav>
                                        <p:tav tm="100000">
                                          <p:val>
                                            <p:strVal val="#ppt_w"/>
                                          </p:val>
                                        </p:tav>
                                      </p:tavLst>
                                    </p:anim>
                                    <p:anim calcmode="lin" valueType="num">
                                      <p:cBhvr>
                                        <p:cTn id="56" dur="1000" fill="hold"/>
                                        <p:tgtEl>
                                          <p:spTgt spid="10"/>
                                        </p:tgtEl>
                                        <p:attrNameLst>
                                          <p:attrName>ppt_h</p:attrName>
                                        </p:attrNameLst>
                                      </p:cBhvr>
                                      <p:tavLst>
                                        <p:tav tm="0">
                                          <p:val>
                                            <p:fltVal val="0"/>
                                          </p:val>
                                        </p:tav>
                                        <p:tav tm="100000">
                                          <p:val>
                                            <p:strVal val="#ppt_h"/>
                                          </p:val>
                                        </p:tav>
                                      </p:tavLst>
                                    </p:anim>
                                    <p:anim calcmode="lin" valueType="num">
                                      <p:cBhvr>
                                        <p:cTn id="57" dur="1000" fill="hold"/>
                                        <p:tgtEl>
                                          <p:spTgt spid="10"/>
                                        </p:tgtEl>
                                        <p:attrNameLst>
                                          <p:attrName>style.rotation</p:attrName>
                                        </p:attrNameLst>
                                      </p:cBhvr>
                                      <p:tavLst>
                                        <p:tav tm="0">
                                          <p:val>
                                            <p:fltVal val="90"/>
                                          </p:val>
                                        </p:tav>
                                        <p:tav tm="100000">
                                          <p:val>
                                            <p:fltVal val="0"/>
                                          </p:val>
                                        </p:tav>
                                      </p:tavLst>
                                    </p:anim>
                                    <p:animEffect transition="in" filter="fade">
                                      <p:cBhvr>
                                        <p:cTn id="58" dur="1000"/>
                                        <p:tgtEl>
                                          <p:spTgt spid="10"/>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p:cTn id="63" dur="1000" fill="hold"/>
                                        <p:tgtEl>
                                          <p:spTgt spid="12"/>
                                        </p:tgtEl>
                                        <p:attrNameLst>
                                          <p:attrName>ppt_w</p:attrName>
                                        </p:attrNameLst>
                                      </p:cBhvr>
                                      <p:tavLst>
                                        <p:tav tm="0">
                                          <p:val>
                                            <p:fltVal val="0"/>
                                          </p:val>
                                        </p:tav>
                                        <p:tav tm="100000">
                                          <p:val>
                                            <p:strVal val="#ppt_w"/>
                                          </p:val>
                                        </p:tav>
                                      </p:tavLst>
                                    </p:anim>
                                    <p:anim calcmode="lin" valueType="num">
                                      <p:cBhvr>
                                        <p:cTn id="64" dur="1000" fill="hold"/>
                                        <p:tgtEl>
                                          <p:spTgt spid="12"/>
                                        </p:tgtEl>
                                        <p:attrNameLst>
                                          <p:attrName>ppt_h</p:attrName>
                                        </p:attrNameLst>
                                      </p:cBhvr>
                                      <p:tavLst>
                                        <p:tav tm="0">
                                          <p:val>
                                            <p:fltVal val="0"/>
                                          </p:val>
                                        </p:tav>
                                        <p:tav tm="100000">
                                          <p:val>
                                            <p:strVal val="#ppt_h"/>
                                          </p:val>
                                        </p:tav>
                                      </p:tavLst>
                                    </p:anim>
                                    <p:anim calcmode="lin" valueType="num">
                                      <p:cBhvr>
                                        <p:cTn id="65" dur="1000" fill="hold"/>
                                        <p:tgtEl>
                                          <p:spTgt spid="12"/>
                                        </p:tgtEl>
                                        <p:attrNameLst>
                                          <p:attrName>style.rotation</p:attrName>
                                        </p:attrNameLst>
                                      </p:cBhvr>
                                      <p:tavLst>
                                        <p:tav tm="0">
                                          <p:val>
                                            <p:fltVal val="90"/>
                                          </p:val>
                                        </p:tav>
                                        <p:tav tm="100000">
                                          <p:val>
                                            <p:fltVal val="0"/>
                                          </p:val>
                                        </p:tav>
                                      </p:tavLst>
                                    </p:anim>
                                    <p:animEffect transition="in" filter="fade">
                                      <p:cBhvr>
                                        <p:cTn id="66" dur="1000"/>
                                        <p:tgtEl>
                                          <p:spTgt spid="12"/>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 calcmode="lin" valueType="num">
                                      <p:cBhvr>
                                        <p:cTn id="71" dur="1000" fill="hold"/>
                                        <p:tgtEl>
                                          <p:spTgt spid="13"/>
                                        </p:tgtEl>
                                        <p:attrNameLst>
                                          <p:attrName>ppt_w</p:attrName>
                                        </p:attrNameLst>
                                      </p:cBhvr>
                                      <p:tavLst>
                                        <p:tav tm="0">
                                          <p:val>
                                            <p:fltVal val="0"/>
                                          </p:val>
                                        </p:tav>
                                        <p:tav tm="100000">
                                          <p:val>
                                            <p:strVal val="#ppt_w"/>
                                          </p:val>
                                        </p:tav>
                                      </p:tavLst>
                                    </p:anim>
                                    <p:anim calcmode="lin" valueType="num">
                                      <p:cBhvr>
                                        <p:cTn id="72" dur="1000" fill="hold"/>
                                        <p:tgtEl>
                                          <p:spTgt spid="13"/>
                                        </p:tgtEl>
                                        <p:attrNameLst>
                                          <p:attrName>ppt_h</p:attrName>
                                        </p:attrNameLst>
                                      </p:cBhvr>
                                      <p:tavLst>
                                        <p:tav tm="0">
                                          <p:val>
                                            <p:fltVal val="0"/>
                                          </p:val>
                                        </p:tav>
                                        <p:tav tm="100000">
                                          <p:val>
                                            <p:strVal val="#ppt_h"/>
                                          </p:val>
                                        </p:tav>
                                      </p:tavLst>
                                    </p:anim>
                                    <p:anim calcmode="lin" valueType="num">
                                      <p:cBhvr>
                                        <p:cTn id="73" dur="1000" fill="hold"/>
                                        <p:tgtEl>
                                          <p:spTgt spid="13"/>
                                        </p:tgtEl>
                                        <p:attrNameLst>
                                          <p:attrName>style.rotation</p:attrName>
                                        </p:attrNameLst>
                                      </p:cBhvr>
                                      <p:tavLst>
                                        <p:tav tm="0">
                                          <p:val>
                                            <p:fltVal val="90"/>
                                          </p:val>
                                        </p:tav>
                                        <p:tav tm="100000">
                                          <p:val>
                                            <p:fltVal val="0"/>
                                          </p:val>
                                        </p:tav>
                                      </p:tavLst>
                                    </p:anim>
                                    <p:animEffect transition="in" filter="fade">
                                      <p:cBhvr>
                                        <p:cTn id="74" dur="1000"/>
                                        <p:tgtEl>
                                          <p:spTgt spid="13"/>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p:cTn id="79" dur="1000" fill="hold"/>
                                        <p:tgtEl>
                                          <p:spTgt spid="15"/>
                                        </p:tgtEl>
                                        <p:attrNameLst>
                                          <p:attrName>ppt_w</p:attrName>
                                        </p:attrNameLst>
                                      </p:cBhvr>
                                      <p:tavLst>
                                        <p:tav tm="0">
                                          <p:val>
                                            <p:fltVal val="0"/>
                                          </p:val>
                                        </p:tav>
                                        <p:tav tm="100000">
                                          <p:val>
                                            <p:strVal val="#ppt_w"/>
                                          </p:val>
                                        </p:tav>
                                      </p:tavLst>
                                    </p:anim>
                                    <p:anim calcmode="lin" valueType="num">
                                      <p:cBhvr>
                                        <p:cTn id="80" dur="1000" fill="hold"/>
                                        <p:tgtEl>
                                          <p:spTgt spid="15"/>
                                        </p:tgtEl>
                                        <p:attrNameLst>
                                          <p:attrName>ppt_h</p:attrName>
                                        </p:attrNameLst>
                                      </p:cBhvr>
                                      <p:tavLst>
                                        <p:tav tm="0">
                                          <p:val>
                                            <p:fltVal val="0"/>
                                          </p:val>
                                        </p:tav>
                                        <p:tav tm="100000">
                                          <p:val>
                                            <p:strVal val="#ppt_h"/>
                                          </p:val>
                                        </p:tav>
                                      </p:tavLst>
                                    </p:anim>
                                    <p:anim calcmode="lin" valueType="num">
                                      <p:cBhvr>
                                        <p:cTn id="81" dur="1000" fill="hold"/>
                                        <p:tgtEl>
                                          <p:spTgt spid="15"/>
                                        </p:tgtEl>
                                        <p:attrNameLst>
                                          <p:attrName>style.rotation</p:attrName>
                                        </p:attrNameLst>
                                      </p:cBhvr>
                                      <p:tavLst>
                                        <p:tav tm="0">
                                          <p:val>
                                            <p:fltVal val="90"/>
                                          </p:val>
                                        </p:tav>
                                        <p:tav tm="100000">
                                          <p:val>
                                            <p:fltVal val="0"/>
                                          </p:val>
                                        </p:tav>
                                      </p:tavLst>
                                    </p:anim>
                                    <p:animEffect transition="in" filter="fade">
                                      <p:cBhvr>
                                        <p:cTn id="82" dur="1000"/>
                                        <p:tgtEl>
                                          <p:spTgt spid="15"/>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16"/>
                                        </p:tgtEl>
                                        <p:attrNameLst>
                                          <p:attrName>style.visibility</p:attrName>
                                        </p:attrNameLst>
                                      </p:cBhvr>
                                      <p:to>
                                        <p:strVal val="visible"/>
                                      </p:to>
                                    </p:set>
                                    <p:anim calcmode="lin" valueType="num">
                                      <p:cBhvr>
                                        <p:cTn id="87" dur="1000" fill="hold"/>
                                        <p:tgtEl>
                                          <p:spTgt spid="16"/>
                                        </p:tgtEl>
                                        <p:attrNameLst>
                                          <p:attrName>ppt_w</p:attrName>
                                        </p:attrNameLst>
                                      </p:cBhvr>
                                      <p:tavLst>
                                        <p:tav tm="0">
                                          <p:val>
                                            <p:fltVal val="0"/>
                                          </p:val>
                                        </p:tav>
                                        <p:tav tm="100000">
                                          <p:val>
                                            <p:strVal val="#ppt_w"/>
                                          </p:val>
                                        </p:tav>
                                      </p:tavLst>
                                    </p:anim>
                                    <p:anim calcmode="lin" valueType="num">
                                      <p:cBhvr>
                                        <p:cTn id="88" dur="1000" fill="hold"/>
                                        <p:tgtEl>
                                          <p:spTgt spid="16"/>
                                        </p:tgtEl>
                                        <p:attrNameLst>
                                          <p:attrName>ppt_h</p:attrName>
                                        </p:attrNameLst>
                                      </p:cBhvr>
                                      <p:tavLst>
                                        <p:tav tm="0">
                                          <p:val>
                                            <p:fltVal val="0"/>
                                          </p:val>
                                        </p:tav>
                                        <p:tav tm="100000">
                                          <p:val>
                                            <p:strVal val="#ppt_h"/>
                                          </p:val>
                                        </p:tav>
                                      </p:tavLst>
                                    </p:anim>
                                    <p:anim calcmode="lin" valueType="num">
                                      <p:cBhvr>
                                        <p:cTn id="89" dur="1000" fill="hold"/>
                                        <p:tgtEl>
                                          <p:spTgt spid="16"/>
                                        </p:tgtEl>
                                        <p:attrNameLst>
                                          <p:attrName>style.rotation</p:attrName>
                                        </p:attrNameLst>
                                      </p:cBhvr>
                                      <p:tavLst>
                                        <p:tav tm="0">
                                          <p:val>
                                            <p:fltVal val="90"/>
                                          </p:val>
                                        </p:tav>
                                        <p:tav tm="100000">
                                          <p:val>
                                            <p:fltVal val="0"/>
                                          </p:val>
                                        </p:tav>
                                      </p:tavLst>
                                    </p:anim>
                                    <p:animEffect transition="in" filter="fade">
                                      <p:cBhvr>
                                        <p:cTn id="90" dur="1000"/>
                                        <p:tgtEl>
                                          <p:spTgt spid="16"/>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18"/>
                                        </p:tgtEl>
                                        <p:attrNameLst>
                                          <p:attrName>style.visibility</p:attrName>
                                        </p:attrNameLst>
                                      </p:cBhvr>
                                      <p:to>
                                        <p:strVal val="visible"/>
                                      </p:to>
                                    </p:set>
                                    <p:anim calcmode="lin" valueType="num">
                                      <p:cBhvr>
                                        <p:cTn id="95" dur="1000" fill="hold"/>
                                        <p:tgtEl>
                                          <p:spTgt spid="18"/>
                                        </p:tgtEl>
                                        <p:attrNameLst>
                                          <p:attrName>ppt_w</p:attrName>
                                        </p:attrNameLst>
                                      </p:cBhvr>
                                      <p:tavLst>
                                        <p:tav tm="0">
                                          <p:val>
                                            <p:fltVal val="0"/>
                                          </p:val>
                                        </p:tav>
                                        <p:tav tm="100000">
                                          <p:val>
                                            <p:strVal val="#ppt_w"/>
                                          </p:val>
                                        </p:tav>
                                      </p:tavLst>
                                    </p:anim>
                                    <p:anim calcmode="lin" valueType="num">
                                      <p:cBhvr>
                                        <p:cTn id="96" dur="1000" fill="hold"/>
                                        <p:tgtEl>
                                          <p:spTgt spid="18"/>
                                        </p:tgtEl>
                                        <p:attrNameLst>
                                          <p:attrName>ppt_h</p:attrName>
                                        </p:attrNameLst>
                                      </p:cBhvr>
                                      <p:tavLst>
                                        <p:tav tm="0">
                                          <p:val>
                                            <p:fltVal val="0"/>
                                          </p:val>
                                        </p:tav>
                                        <p:tav tm="100000">
                                          <p:val>
                                            <p:strVal val="#ppt_h"/>
                                          </p:val>
                                        </p:tav>
                                      </p:tavLst>
                                    </p:anim>
                                    <p:anim calcmode="lin" valueType="num">
                                      <p:cBhvr>
                                        <p:cTn id="97" dur="1000" fill="hold"/>
                                        <p:tgtEl>
                                          <p:spTgt spid="18"/>
                                        </p:tgtEl>
                                        <p:attrNameLst>
                                          <p:attrName>style.rotation</p:attrName>
                                        </p:attrNameLst>
                                      </p:cBhvr>
                                      <p:tavLst>
                                        <p:tav tm="0">
                                          <p:val>
                                            <p:fltVal val="90"/>
                                          </p:val>
                                        </p:tav>
                                        <p:tav tm="100000">
                                          <p:val>
                                            <p:fltVal val="0"/>
                                          </p:val>
                                        </p:tav>
                                      </p:tavLst>
                                    </p:anim>
                                    <p:animEffect transition="in" filter="fade">
                                      <p:cBhvr>
                                        <p:cTn id="98" dur="1000"/>
                                        <p:tgtEl>
                                          <p:spTgt spid="18"/>
                                        </p:tgtEl>
                                      </p:cBhvr>
                                    </p:animEffect>
                                  </p:childTnLst>
                                </p:cTn>
                              </p:par>
                            </p:childTnLst>
                          </p:cTn>
                        </p:par>
                      </p:childTnLst>
                    </p:cTn>
                  </p:par>
                  <p:par>
                    <p:cTn id="99" fill="hold">
                      <p:stCondLst>
                        <p:cond delay="indefinite"/>
                      </p:stCondLst>
                      <p:childTnLst>
                        <p:par>
                          <p:cTn id="100" fill="hold">
                            <p:stCondLst>
                              <p:cond delay="0"/>
                            </p:stCondLst>
                            <p:childTnLst>
                              <p:par>
                                <p:cTn id="101" presetID="31" presetClass="entr" presetSubtype="0" fill="hold" grpId="0" nodeType="click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p:cTn id="103" dur="1000" fill="hold"/>
                                        <p:tgtEl>
                                          <p:spTgt spid="19"/>
                                        </p:tgtEl>
                                        <p:attrNameLst>
                                          <p:attrName>ppt_w</p:attrName>
                                        </p:attrNameLst>
                                      </p:cBhvr>
                                      <p:tavLst>
                                        <p:tav tm="0">
                                          <p:val>
                                            <p:fltVal val="0"/>
                                          </p:val>
                                        </p:tav>
                                        <p:tav tm="100000">
                                          <p:val>
                                            <p:strVal val="#ppt_w"/>
                                          </p:val>
                                        </p:tav>
                                      </p:tavLst>
                                    </p:anim>
                                    <p:anim calcmode="lin" valueType="num">
                                      <p:cBhvr>
                                        <p:cTn id="104" dur="1000" fill="hold"/>
                                        <p:tgtEl>
                                          <p:spTgt spid="19"/>
                                        </p:tgtEl>
                                        <p:attrNameLst>
                                          <p:attrName>ppt_h</p:attrName>
                                        </p:attrNameLst>
                                      </p:cBhvr>
                                      <p:tavLst>
                                        <p:tav tm="0">
                                          <p:val>
                                            <p:fltVal val="0"/>
                                          </p:val>
                                        </p:tav>
                                        <p:tav tm="100000">
                                          <p:val>
                                            <p:strVal val="#ppt_h"/>
                                          </p:val>
                                        </p:tav>
                                      </p:tavLst>
                                    </p:anim>
                                    <p:anim calcmode="lin" valueType="num">
                                      <p:cBhvr>
                                        <p:cTn id="105" dur="1000" fill="hold"/>
                                        <p:tgtEl>
                                          <p:spTgt spid="19"/>
                                        </p:tgtEl>
                                        <p:attrNameLst>
                                          <p:attrName>style.rotation</p:attrName>
                                        </p:attrNameLst>
                                      </p:cBhvr>
                                      <p:tavLst>
                                        <p:tav tm="0">
                                          <p:val>
                                            <p:fltVal val="90"/>
                                          </p:val>
                                        </p:tav>
                                        <p:tav tm="100000">
                                          <p:val>
                                            <p:fltVal val="0"/>
                                          </p:val>
                                        </p:tav>
                                      </p:tavLst>
                                    </p:anim>
                                    <p:animEffect transition="in" filter="fade">
                                      <p:cBhvr>
                                        <p:cTn id="106" dur="1000"/>
                                        <p:tgtEl>
                                          <p:spTgt spid="19"/>
                                        </p:tgtEl>
                                      </p:cBhvr>
                                    </p:animEffect>
                                  </p:childTnLst>
                                </p:cTn>
                              </p:par>
                            </p:childTnLst>
                          </p:cTn>
                        </p:par>
                      </p:childTnLst>
                    </p:cTn>
                  </p:par>
                  <p:par>
                    <p:cTn id="107" fill="hold">
                      <p:stCondLst>
                        <p:cond delay="indefinite"/>
                      </p:stCondLst>
                      <p:childTnLst>
                        <p:par>
                          <p:cTn id="108" fill="hold">
                            <p:stCondLst>
                              <p:cond delay="0"/>
                            </p:stCondLst>
                            <p:childTnLst>
                              <p:par>
                                <p:cTn id="109" presetID="31" presetClass="entr" presetSubtype="0" fill="hold" grpId="0" nodeType="clickEffect">
                                  <p:stCondLst>
                                    <p:cond delay="0"/>
                                  </p:stCondLst>
                                  <p:childTnLst>
                                    <p:set>
                                      <p:cBhvr>
                                        <p:cTn id="110" dur="1" fill="hold">
                                          <p:stCondLst>
                                            <p:cond delay="0"/>
                                          </p:stCondLst>
                                        </p:cTn>
                                        <p:tgtEl>
                                          <p:spTgt spid="21"/>
                                        </p:tgtEl>
                                        <p:attrNameLst>
                                          <p:attrName>style.visibility</p:attrName>
                                        </p:attrNameLst>
                                      </p:cBhvr>
                                      <p:to>
                                        <p:strVal val="visible"/>
                                      </p:to>
                                    </p:set>
                                    <p:anim calcmode="lin" valueType="num">
                                      <p:cBhvr>
                                        <p:cTn id="111" dur="1000" fill="hold"/>
                                        <p:tgtEl>
                                          <p:spTgt spid="21"/>
                                        </p:tgtEl>
                                        <p:attrNameLst>
                                          <p:attrName>ppt_w</p:attrName>
                                        </p:attrNameLst>
                                      </p:cBhvr>
                                      <p:tavLst>
                                        <p:tav tm="0">
                                          <p:val>
                                            <p:fltVal val="0"/>
                                          </p:val>
                                        </p:tav>
                                        <p:tav tm="100000">
                                          <p:val>
                                            <p:strVal val="#ppt_w"/>
                                          </p:val>
                                        </p:tav>
                                      </p:tavLst>
                                    </p:anim>
                                    <p:anim calcmode="lin" valueType="num">
                                      <p:cBhvr>
                                        <p:cTn id="112" dur="1000" fill="hold"/>
                                        <p:tgtEl>
                                          <p:spTgt spid="21"/>
                                        </p:tgtEl>
                                        <p:attrNameLst>
                                          <p:attrName>ppt_h</p:attrName>
                                        </p:attrNameLst>
                                      </p:cBhvr>
                                      <p:tavLst>
                                        <p:tav tm="0">
                                          <p:val>
                                            <p:fltVal val="0"/>
                                          </p:val>
                                        </p:tav>
                                        <p:tav tm="100000">
                                          <p:val>
                                            <p:strVal val="#ppt_h"/>
                                          </p:val>
                                        </p:tav>
                                      </p:tavLst>
                                    </p:anim>
                                    <p:anim calcmode="lin" valueType="num">
                                      <p:cBhvr>
                                        <p:cTn id="113" dur="1000" fill="hold"/>
                                        <p:tgtEl>
                                          <p:spTgt spid="21"/>
                                        </p:tgtEl>
                                        <p:attrNameLst>
                                          <p:attrName>style.rotation</p:attrName>
                                        </p:attrNameLst>
                                      </p:cBhvr>
                                      <p:tavLst>
                                        <p:tav tm="0">
                                          <p:val>
                                            <p:fltVal val="90"/>
                                          </p:val>
                                        </p:tav>
                                        <p:tav tm="100000">
                                          <p:val>
                                            <p:fltVal val="0"/>
                                          </p:val>
                                        </p:tav>
                                      </p:tavLst>
                                    </p:anim>
                                    <p:animEffect transition="in" filter="fade">
                                      <p:cBhvr>
                                        <p:cTn id="114" dur="1000"/>
                                        <p:tgtEl>
                                          <p:spTgt spid="21"/>
                                        </p:tgtEl>
                                      </p:cBhvr>
                                    </p:animEffect>
                                  </p:childTnLst>
                                </p:cTn>
                              </p:par>
                            </p:childTnLst>
                          </p:cTn>
                        </p:par>
                      </p:childTnLst>
                    </p:cTn>
                  </p:par>
                  <p:par>
                    <p:cTn id="115" fill="hold">
                      <p:stCondLst>
                        <p:cond delay="indefinite"/>
                      </p:stCondLst>
                      <p:childTnLst>
                        <p:par>
                          <p:cTn id="116" fill="hold">
                            <p:stCondLst>
                              <p:cond delay="0"/>
                            </p:stCondLst>
                            <p:childTnLst>
                              <p:par>
                                <p:cTn id="117" presetID="31" presetClass="entr" presetSubtype="0" fill="hold" grpId="0" nodeType="clickEffect">
                                  <p:stCondLst>
                                    <p:cond delay="0"/>
                                  </p:stCondLst>
                                  <p:childTnLst>
                                    <p:set>
                                      <p:cBhvr>
                                        <p:cTn id="118" dur="1" fill="hold">
                                          <p:stCondLst>
                                            <p:cond delay="0"/>
                                          </p:stCondLst>
                                        </p:cTn>
                                        <p:tgtEl>
                                          <p:spTgt spid="22"/>
                                        </p:tgtEl>
                                        <p:attrNameLst>
                                          <p:attrName>style.visibility</p:attrName>
                                        </p:attrNameLst>
                                      </p:cBhvr>
                                      <p:to>
                                        <p:strVal val="visible"/>
                                      </p:to>
                                    </p:set>
                                    <p:anim calcmode="lin" valueType="num">
                                      <p:cBhvr>
                                        <p:cTn id="119" dur="1000" fill="hold"/>
                                        <p:tgtEl>
                                          <p:spTgt spid="22"/>
                                        </p:tgtEl>
                                        <p:attrNameLst>
                                          <p:attrName>ppt_w</p:attrName>
                                        </p:attrNameLst>
                                      </p:cBhvr>
                                      <p:tavLst>
                                        <p:tav tm="0">
                                          <p:val>
                                            <p:fltVal val="0"/>
                                          </p:val>
                                        </p:tav>
                                        <p:tav tm="100000">
                                          <p:val>
                                            <p:strVal val="#ppt_w"/>
                                          </p:val>
                                        </p:tav>
                                      </p:tavLst>
                                    </p:anim>
                                    <p:anim calcmode="lin" valueType="num">
                                      <p:cBhvr>
                                        <p:cTn id="120" dur="1000" fill="hold"/>
                                        <p:tgtEl>
                                          <p:spTgt spid="22"/>
                                        </p:tgtEl>
                                        <p:attrNameLst>
                                          <p:attrName>ppt_h</p:attrName>
                                        </p:attrNameLst>
                                      </p:cBhvr>
                                      <p:tavLst>
                                        <p:tav tm="0">
                                          <p:val>
                                            <p:fltVal val="0"/>
                                          </p:val>
                                        </p:tav>
                                        <p:tav tm="100000">
                                          <p:val>
                                            <p:strVal val="#ppt_h"/>
                                          </p:val>
                                        </p:tav>
                                      </p:tavLst>
                                    </p:anim>
                                    <p:anim calcmode="lin" valueType="num">
                                      <p:cBhvr>
                                        <p:cTn id="121" dur="1000" fill="hold"/>
                                        <p:tgtEl>
                                          <p:spTgt spid="22"/>
                                        </p:tgtEl>
                                        <p:attrNameLst>
                                          <p:attrName>style.rotation</p:attrName>
                                        </p:attrNameLst>
                                      </p:cBhvr>
                                      <p:tavLst>
                                        <p:tav tm="0">
                                          <p:val>
                                            <p:fltVal val="90"/>
                                          </p:val>
                                        </p:tav>
                                        <p:tav tm="100000">
                                          <p:val>
                                            <p:fltVal val="0"/>
                                          </p:val>
                                        </p:tav>
                                      </p:tavLst>
                                    </p:anim>
                                    <p:animEffect transition="in" filter="fade">
                                      <p:cBhvr>
                                        <p:cTn id="122" dur="1000"/>
                                        <p:tgtEl>
                                          <p:spTgt spid="22"/>
                                        </p:tgtEl>
                                      </p:cBhvr>
                                    </p:animEffect>
                                  </p:childTnLst>
                                </p:cTn>
                              </p:par>
                            </p:childTnLst>
                          </p:cTn>
                        </p:par>
                      </p:childTnLst>
                    </p:cTn>
                  </p:par>
                  <p:par>
                    <p:cTn id="123" fill="hold">
                      <p:stCondLst>
                        <p:cond delay="indefinite"/>
                      </p:stCondLst>
                      <p:childTnLst>
                        <p:par>
                          <p:cTn id="124" fill="hold">
                            <p:stCondLst>
                              <p:cond delay="0"/>
                            </p:stCondLst>
                            <p:childTnLst>
                              <p:par>
                                <p:cTn id="125" presetID="31" presetClass="entr" presetSubtype="0" fill="hold" grpId="0" nodeType="clickEffect">
                                  <p:stCondLst>
                                    <p:cond delay="0"/>
                                  </p:stCondLst>
                                  <p:childTnLst>
                                    <p:set>
                                      <p:cBhvr>
                                        <p:cTn id="126" dur="1" fill="hold">
                                          <p:stCondLst>
                                            <p:cond delay="0"/>
                                          </p:stCondLst>
                                        </p:cTn>
                                        <p:tgtEl>
                                          <p:spTgt spid="24"/>
                                        </p:tgtEl>
                                        <p:attrNameLst>
                                          <p:attrName>style.visibility</p:attrName>
                                        </p:attrNameLst>
                                      </p:cBhvr>
                                      <p:to>
                                        <p:strVal val="visible"/>
                                      </p:to>
                                    </p:set>
                                    <p:anim calcmode="lin" valueType="num">
                                      <p:cBhvr>
                                        <p:cTn id="127" dur="1000" fill="hold"/>
                                        <p:tgtEl>
                                          <p:spTgt spid="24"/>
                                        </p:tgtEl>
                                        <p:attrNameLst>
                                          <p:attrName>ppt_w</p:attrName>
                                        </p:attrNameLst>
                                      </p:cBhvr>
                                      <p:tavLst>
                                        <p:tav tm="0">
                                          <p:val>
                                            <p:fltVal val="0"/>
                                          </p:val>
                                        </p:tav>
                                        <p:tav tm="100000">
                                          <p:val>
                                            <p:strVal val="#ppt_w"/>
                                          </p:val>
                                        </p:tav>
                                      </p:tavLst>
                                    </p:anim>
                                    <p:anim calcmode="lin" valueType="num">
                                      <p:cBhvr>
                                        <p:cTn id="128" dur="1000" fill="hold"/>
                                        <p:tgtEl>
                                          <p:spTgt spid="24"/>
                                        </p:tgtEl>
                                        <p:attrNameLst>
                                          <p:attrName>ppt_h</p:attrName>
                                        </p:attrNameLst>
                                      </p:cBhvr>
                                      <p:tavLst>
                                        <p:tav tm="0">
                                          <p:val>
                                            <p:fltVal val="0"/>
                                          </p:val>
                                        </p:tav>
                                        <p:tav tm="100000">
                                          <p:val>
                                            <p:strVal val="#ppt_h"/>
                                          </p:val>
                                        </p:tav>
                                      </p:tavLst>
                                    </p:anim>
                                    <p:anim calcmode="lin" valueType="num">
                                      <p:cBhvr>
                                        <p:cTn id="129" dur="1000" fill="hold"/>
                                        <p:tgtEl>
                                          <p:spTgt spid="24"/>
                                        </p:tgtEl>
                                        <p:attrNameLst>
                                          <p:attrName>style.rotation</p:attrName>
                                        </p:attrNameLst>
                                      </p:cBhvr>
                                      <p:tavLst>
                                        <p:tav tm="0">
                                          <p:val>
                                            <p:fltVal val="90"/>
                                          </p:val>
                                        </p:tav>
                                        <p:tav tm="100000">
                                          <p:val>
                                            <p:fltVal val="0"/>
                                          </p:val>
                                        </p:tav>
                                      </p:tavLst>
                                    </p:anim>
                                    <p:animEffect transition="in" filter="fade">
                                      <p:cBhvr>
                                        <p:cTn id="130" dur="1000"/>
                                        <p:tgtEl>
                                          <p:spTgt spid="24"/>
                                        </p:tgtEl>
                                      </p:cBhvr>
                                    </p:animEffect>
                                  </p:childTnLst>
                                </p:cTn>
                              </p:par>
                            </p:childTnLst>
                          </p:cTn>
                        </p:par>
                      </p:childTnLst>
                    </p:cTn>
                  </p:par>
                  <p:par>
                    <p:cTn id="131" fill="hold">
                      <p:stCondLst>
                        <p:cond delay="indefinite"/>
                      </p:stCondLst>
                      <p:childTnLst>
                        <p:par>
                          <p:cTn id="132" fill="hold">
                            <p:stCondLst>
                              <p:cond delay="0"/>
                            </p:stCondLst>
                            <p:childTnLst>
                              <p:par>
                                <p:cTn id="133" presetID="31" presetClass="entr" presetSubtype="0" fill="hold" grpId="0" nodeType="clickEffect">
                                  <p:stCondLst>
                                    <p:cond delay="0"/>
                                  </p:stCondLst>
                                  <p:childTnLst>
                                    <p:set>
                                      <p:cBhvr>
                                        <p:cTn id="134" dur="1" fill="hold">
                                          <p:stCondLst>
                                            <p:cond delay="0"/>
                                          </p:stCondLst>
                                        </p:cTn>
                                        <p:tgtEl>
                                          <p:spTgt spid="25"/>
                                        </p:tgtEl>
                                        <p:attrNameLst>
                                          <p:attrName>style.visibility</p:attrName>
                                        </p:attrNameLst>
                                      </p:cBhvr>
                                      <p:to>
                                        <p:strVal val="visible"/>
                                      </p:to>
                                    </p:set>
                                    <p:anim calcmode="lin" valueType="num">
                                      <p:cBhvr>
                                        <p:cTn id="135" dur="1000" fill="hold"/>
                                        <p:tgtEl>
                                          <p:spTgt spid="25"/>
                                        </p:tgtEl>
                                        <p:attrNameLst>
                                          <p:attrName>ppt_w</p:attrName>
                                        </p:attrNameLst>
                                      </p:cBhvr>
                                      <p:tavLst>
                                        <p:tav tm="0">
                                          <p:val>
                                            <p:fltVal val="0"/>
                                          </p:val>
                                        </p:tav>
                                        <p:tav tm="100000">
                                          <p:val>
                                            <p:strVal val="#ppt_w"/>
                                          </p:val>
                                        </p:tav>
                                      </p:tavLst>
                                    </p:anim>
                                    <p:anim calcmode="lin" valueType="num">
                                      <p:cBhvr>
                                        <p:cTn id="136" dur="1000" fill="hold"/>
                                        <p:tgtEl>
                                          <p:spTgt spid="25"/>
                                        </p:tgtEl>
                                        <p:attrNameLst>
                                          <p:attrName>ppt_h</p:attrName>
                                        </p:attrNameLst>
                                      </p:cBhvr>
                                      <p:tavLst>
                                        <p:tav tm="0">
                                          <p:val>
                                            <p:fltVal val="0"/>
                                          </p:val>
                                        </p:tav>
                                        <p:tav tm="100000">
                                          <p:val>
                                            <p:strVal val="#ppt_h"/>
                                          </p:val>
                                        </p:tav>
                                      </p:tavLst>
                                    </p:anim>
                                    <p:anim calcmode="lin" valueType="num">
                                      <p:cBhvr>
                                        <p:cTn id="137" dur="1000" fill="hold"/>
                                        <p:tgtEl>
                                          <p:spTgt spid="25"/>
                                        </p:tgtEl>
                                        <p:attrNameLst>
                                          <p:attrName>style.rotation</p:attrName>
                                        </p:attrNameLst>
                                      </p:cBhvr>
                                      <p:tavLst>
                                        <p:tav tm="0">
                                          <p:val>
                                            <p:fltVal val="90"/>
                                          </p:val>
                                        </p:tav>
                                        <p:tav tm="100000">
                                          <p:val>
                                            <p:fltVal val="0"/>
                                          </p:val>
                                        </p:tav>
                                      </p:tavLst>
                                    </p:anim>
                                    <p:animEffect transition="in" filter="fade">
                                      <p:cBhvr>
                                        <p:cTn id="138" dur="1000"/>
                                        <p:tgtEl>
                                          <p:spTgt spid="25"/>
                                        </p:tgtEl>
                                      </p:cBhvr>
                                    </p:animEffect>
                                  </p:childTnLst>
                                </p:cTn>
                              </p:par>
                            </p:childTnLst>
                          </p:cTn>
                        </p:par>
                      </p:childTnLst>
                    </p:cTn>
                  </p:par>
                  <p:par>
                    <p:cTn id="139" fill="hold">
                      <p:stCondLst>
                        <p:cond delay="indefinite"/>
                      </p:stCondLst>
                      <p:childTnLst>
                        <p:par>
                          <p:cTn id="140" fill="hold">
                            <p:stCondLst>
                              <p:cond delay="0"/>
                            </p:stCondLst>
                            <p:childTnLst>
                              <p:par>
                                <p:cTn id="141" presetID="31" presetClass="entr" presetSubtype="0" fill="hold" grpId="0" nodeType="clickEffect">
                                  <p:stCondLst>
                                    <p:cond delay="0"/>
                                  </p:stCondLst>
                                  <p:childTnLst>
                                    <p:set>
                                      <p:cBhvr>
                                        <p:cTn id="142" dur="1" fill="hold">
                                          <p:stCondLst>
                                            <p:cond delay="0"/>
                                          </p:stCondLst>
                                        </p:cTn>
                                        <p:tgtEl>
                                          <p:spTgt spid="27"/>
                                        </p:tgtEl>
                                        <p:attrNameLst>
                                          <p:attrName>style.visibility</p:attrName>
                                        </p:attrNameLst>
                                      </p:cBhvr>
                                      <p:to>
                                        <p:strVal val="visible"/>
                                      </p:to>
                                    </p:set>
                                    <p:anim calcmode="lin" valueType="num">
                                      <p:cBhvr>
                                        <p:cTn id="143" dur="1000" fill="hold"/>
                                        <p:tgtEl>
                                          <p:spTgt spid="27"/>
                                        </p:tgtEl>
                                        <p:attrNameLst>
                                          <p:attrName>ppt_w</p:attrName>
                                        </p:attrNameLst>
                                      </p:cBhvr>
                                      <p:tavLst>
                                        <p:tav tm="0">
                                          <p:val>
                                            <p:fltVal val="0"/>
                                          </p:val>
                                        </p:tav>
                                        <p:tav tm="100000">
                                          <p:val>
                                            <p:strVal val="#ppt_w"/>
                                          </p:val>
                                        </p:tav>
                                      </p:tavLst>
                                    </p:anim>
                                    <p:anim calcmode="lin" valueType="num">
                                      <p:cBhvr>
                                        <p:cTn id="144" dur="1000" fill="hold"/>
                                        <p:tgtEl>
                                          <p:spTgt spid="27"/>
                                        </p:tgtEl>
                                        <p:attrNameLst>
                                          <p:attrName>ppt_h</p:attrName>
                                        </p:attrNameLst>
                                      </p:cBhvr>
                                      <p:tavLst>
                                        <p:tav tm="0">
                                          <p:val>
                                            <p:fltVal val="0"/>
                                          </p:val>
                                        </p:tav>
                                        <p:tav tm="100000">
                                          <p:val>
                                            <p:strVal val="#ppt_h"/>
                                          </p:val>
                                        </p:tav>
                                      </p:tavLst>
                                    </p:anim>
                                    <p:anim calcmode="lin" valueType="num">
                                      <p:cBhvr>
                                        <p:cTn id="145" dur="1000" fill="hold"/>
                                        <p:tgtEl>
                                          <p:spTgt spid="27"/>
                                        </p:tgtEl>
                                        <p:attrNameLst>
                                          <p:attrName>style.rotation</p:attrName>
                                        </p:attrNameLst>
                                      </p:cBhvr>
                                      <p:tavLst>
                                        <p:tav tm="0">
                                          <p:val>
                                            <p:fltVal val="90"/>
                                          </p:val>
                                        </p:tav>
                                        <p:tav tm="100000">
                                          <p:val>
                                            <p:fltVal val="0"/>
                                          </p:val>
                                        </p:tav>
                                      </p:tavLst>
                                    </p:anim>
                                    <p:animEffect transition="in" filter="fade">
                                      <p:cBhvr>
                                        <p:cTn id="146" dur="1000"/>
                                        <p:tgtEl>
                                          <p:spTgt spid="27"/>
                                        </p:tgtEl>
                                      </p:cBhvr>
                                    </p:animEffect>
                                  </p:childTnLst>
                                </p:cTn>
                              </p:par>
                            </p:childTnLst>
                          </p:cTn>
                        </p:par>
                      </p:childTnLst>
                    </p:cTn>
                  </p:par>
                  <p:par>
                    <p:cTn id="147" fill="hold">
                      <p:stCondLst>
                        <p:cond delay="indefinite"/>
                      </p:stCondLst>
                      <p:childTnLst>
                        <p:par>
                          <p:cTn id="148" fill="hold">
                            <p:stCondLst>
                              <p:cond delay="0"/>
                            </p:stCondLst>
                            <p:childTnLst>
                              <p:par>
                                <p:cTn id="149" presetID="31" presetClass="entr" presetSubtype="0" fill="hold" grpId="0" nodeType="clickEffect">
                                  <p:stCondLst>
                                    <p:cond delay="0"/>
                                  </p:stCondLst>
                                  <p:childTnLst>
                                    <p:set>
                                      <p:cBhvr>
                                        <p:cTn id="150" dur="1" fill="hold">
                                          <p:stCondLst>
                                            <p:cond delay="0"/>
                                          </p:stCondLst>
                                        </p:cTn>
                                        <p:tgtEl>
                                          <p:spTgt spid="28"/>
                                        </p:tgtEl>
                                        <p:attrNameLst>
                                          <p:attrName>style.visibility</p:attrName>
                                        </p:attrNameLst>
                                      </p:cBhvr>
                                      <p:to>
                                        <p:strVal val="visible"/>
                                      </p:to>
                                    </p:set>
                                    <p:anim calcmode="lin" valueType="num">
                                      <p:cBhvr>
                                        <p:cTn id="151" dur="1000" fill="hold"/>
                                        <p:tgtEl>
                                          <p:spTgt spid="28"/>
                                        </p:tgtEl>
                                        <p:attrNameLst>
                                          <p:attrName>ppt_w</p:attrName>
                                        </p:attrNameLst>
                                      </p:cBhvr>
                                      <p:tavLst>
                                        <p:tav tm="0">
                                          <p:val>
                                            <p:fltVal val="0"/>
                                          </p:val>
                                        </p:tav>
                                        <p:tav tm="100000">
                                          <p:val>
                                            <p:strVal val="#ppt_w"/>
                                          </p:val>
                                        </p:tav>
                                      </p:tavLst>
                                    </p:anim>
                                    <p:anim calcmode="lin" valueType="num">
                                      <p:cBhvr>
                                        <p:cTn id="152" dur="1000" fill="hold"/>
                                        <p:tgtEl>
                                          <p:spTgt spid="28"/>
                                        </p:tgtEl>
                                        <p:attrNameLst>
                                          <p:attrName>ppt_h</p:attrName>
                                        </p:attrNameLst>
                                      </p:cBhvr>
                                      <p:tavLst>
                                        <p:tav tm="0">
                                          <p:val>
                                            <p:fltVal val="0"/>
                                          </p:val>
                                        </p:tav>
                                        <p:tav tm="100000">
                                          <p:val>
                                            <p:strVal val="#ppt_h"/>
                                          </p:val>
                                        </p:tav>
                                      </p:tavLst>
                                    </p:anim>
                                    <p:anim calcmode="lin" valueType="num">
                                      <p:cBhvr>
                                        <p:cTn id="153" dur="1000" fill="hold"/>
                                        <p:tgtEl>
                                          <p:spTgt spid="28"/>
                                        </p:tgtEl>
                                        <p:attrNameLst>
                                          <p:attrName>style.rotation</p:attrName>
                                        </p:attrNameLst>
                                      </p:cBhvr>
                                      <p:tavLst>
                                        <p:tav tm="0">
                                          <p:val>
                                            <p:fltVal val="90"/>
                                          </p:val>
                                        </p:tav>
                                        <p:tav tm="100000">
                                          <p:val>
                                            <p:fltVal val="0"/>
                                          </p:val>
                                        </p:tav>
                                      </p:tavLst>
                                    </p:anim>
                                    <p:animEffect transition="in" filter="fade">
                                      <p:cBhvr>
                                        <p:cTn id="154"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P spid="9" grpId="0" animBg="1"/>
      <p:bldP spid="10" grpId="0" animBg="1"/>
      <p:bldP spid="12" grpId="0" animBg="1"/>
      <p:bldP spid="13" grpId="0" animBg="1"/>
      <p:bldP spid="15" grpId="0" animBg="1"/>
      <p:bldP spid="16" grpId="0" animBg="1"/>
      <p:bldP spid="18" grpId="0" animBg="1"/>
      <p:bldP spid="19" grpId="0" animBg="1"/>
      <p:bldP spid="21" grpId="0" animBg="1"/>
      <p:bldP spid="22" grpId="0" animBg="1"/>
      <p:bldP spid="24" grpId="0" animBg="1"/>
      <p:bldP spid="25" grpId="0" animBg="1"/>
      <p:bldP spid="27" grpId="0" animBg="1"/>
      <p:bldP spid="2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7651BA-F45C-4845-9AB3-E0A65B39F5E1}">
  <ds:schemaRefs>
    <ds:schemaRef ds:uri="http://purl.org/dc/terms/"/>
    <ds:schemaRef ds:uri="http://schemas.openxmlformats.org/package/2006/metadata/core-properties"/>
    <ds:schemaRef ds:uri="16c05727-aa75-4e4a-9b5f-8a80a1165891"/>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71af3243-3dd4-4a8d-8c0d-dd76da1f02a5"/>
    <ds:schemaRef ds:uri="http://www.w3.org/XML/1998/namespace"/>
  </ds:schemaRefs>
</ds:datastoreItem>
</file>

<file path=customXml/itemProps3.xml><?xml version="1.0" encoding="utf-8"?>
<ds:datastoreItem xmlns:ds="http://schemas.openxmlformats.org/officeDocument/2006/customXml" ds:itemID="{CDB58277-F8DF-46FF-84EC-EF41B835E6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{996981C6-2B57-4411-AFC1-39EF4E70DB05}tf78438558</Template>
  <TotalTime>0</TotalTime>
  <Words>911</Words>
  <Application>Microsoft Office PowerPoint</Application>
  <PresentationFormat>Widescreen</PresentationFormat>
  <Paragraphs>112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Century Gothic</vt:lpstr>
      <vt:lpstr>Comic Sans MS</vt:lpstr>
      <vt:lpstr>Garamond</vt:lpstr>
      <vt:lpstr>SavonVTI</vt:lpstr>
      <vt:lpstr>Greystoke   EYFS, Y1, Y6 Return to school example timetables</vt:lpstr>
      <vt:lpstr>The following timetables are suggested. Teachers will tweak as they see fit to meet the individual needs of the children.   The nursery staff will aim to follow a similar timetable as reception with lots of opportunity for outside play and learning through the environment and activities with direction from adults.   The most important part of this period is that the children are safe.  We want them to feel calm, settled and happy to be in school.    Children’s SEMH needs are a key consideration –  we will be using our ELSAs and senco to ensure the children’s needs are being met.   Opportunities to close gaps in reading, number and writing will follow very careful assessment of the children on arrival.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2020-05-10T18:50:48Z</dcterms:created>
  <dcterms:modified xsi:type="dcterms:W3CDTF">2020-06-04T09:27:55Z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